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charts/chart2.xml" ContentType="application/vnd.openxmlformats-officedocument.drawingml.chart+xml"/>
  <Override PartName="/ppt/drawings/drawing1.xml" ContentType="application/vnd.openxmlformats-officedocument.drawingml.chartshapes+xml"/>
  <Override PartName="/ppt/charts/chart3.xml" ContentType="application/vnd.openxmlformats-officedocument.drawingml.chart+xml"/>
  <Override PartName="/ppt/theme/themeOverride1.xml" ContentType="application/vnd.openxmlformats-officedocument.themeOverride+xml"/>
  <Override PartName="/ppt/drawings/drawing2.xml" ContentType="application/vnd.openxmlformats-officedocument.drawingml.chartshapes+xml"/>
  <Override PartName="/ppt/charts/chart4.xml" ContentType="application/vnd.openxmlformats-officedocument.drawingml.chart+xml"/>
  <Override PartName="/ppt/theme/themeOverride2.xml" ContentType="application/vnd.openxmlformats-officedocument.themeOverride+xml"/>
  <Override PartName="/ppt/drawings/drawing3.xml" ContentType="application/vnd.openxmlformats-officedocument.drawingml.chartshapes+xml"/>
  <Override PartName="/ppt/charts/chart5.xml" ContentType="application/vnd.openxmlformats-officedocument.drawingml.chart+xml"/>
  <Override PartName="/ppt/theme/themeOverride3.xml" ContentType="application/vnd.openxmlformats-officedocument.themeOverride+xml"/>
  <Override PartName="/ppt/drawings/drawing4.xml" ContentType="application/vnd.openxmlformats-officedocument.drawingml.chartshapes+xml"/>
  <Override PartName="/ppt/notesSlides/notesSlide5.xml" ContentType="application/vnd.openxmlformats-officedocument.presentationml.notesSlide+xml"/>
  <Override PartName="/ppt/charts/chart6.xml" ContentType="application/vnd.openxmlformats-officedocument.drawingml.chart+xml"/>
  <Override PartName="/ppt/drawings/drawing5.xml" ContentType="application/vnd.openxmlformats-officedocument.drawingml.chartshapes+xml"/>
  <Override PartName="/ppt/charts/chart7.xml" ContentType="application/vnd.openxmlformats-officedocument.drawingml.chart+xml"/>
  <Override PartName="/ppt/charts/chart8.xml" ContentType="application/vnd.openxmlformats-officedocument.drawingml.chart+xml"/>
  <Override PartName="/ppt/theme/themeOverride4.xml" ContentType="application/vnd.openxmlformats-officedocument.themeOverride+xml"/>
  <Override PartName="/ppt/charts/chart9.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handoutMasterIdLst>
    <p:handoutMasterId r:id="rId21"/>
  </p:handoutMasterIdLst>
  <p:sldIdLst>
    <p:sldId id="555" r:id="rId2"/>
    <p:sldId id="559" r:id="rId3"/>
    <p:sldId id="558" r:id="rId4"/>
    <p:sldId id="522" r:id="rId5"/>
    <p:sldId id="511" r:id="rId6"/>
    <p:sldId id="556" r:id="rId7"/>
    <p:sldId id="520" r:id="rId8"/>
    <p:sldId id="498" r:id="rId9"/>
    <p:sldId id="540" r:id="rId10"/>
    <p:sldId id="550" r:id="rId11"/>
    <p:sldId id="502" r:id="rId12"/>
    <p:sldId id="505" r:id="rId13"/>
    <p:sldId id="557" r:id="rId14"/>
    <p:sldId id="501" r:id="rId15"/>
    <p:sldId id="535" r:id="rId16"/>
    <p:sldId id="533" r:id="rId17"/>
    <p:sldId id="531" r:id="rId18"/>
    <p:sldId id="561" r:id="rId1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9996"/>
    <a:srgbClr val="136DEE"/>
    <a:srgbClr val="512BB6"/>
    <a:srgbClr val="0E8382"/>
    <a:srgbClr val="69B605"/>
    <a:srgbClr val="EF7913"/>
    <a:srgbClr val="16181E"/>
    <a:srgbClr val="AD2835"/>
    <a:srgbClr val="D53240"/>
    <a:srgbClr val="C4C4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49" autoAdjust="0"/>
    <p:restoredTop sz="86329" autoAdjust="0"/>
  </p:normalViewPr>
  <p:slideViewPr>
    <p:cSldViewPr>
      <p:cViewPr varScale="1">
        <p:scale>
          <a:sx n="126" d="100"/>
          <a:sy n="126" d="100"/>
        </p:scale>
        <p:origin x="856" y="17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53" d="100"/>
          <a:sy n="53" d="100"/>
        </p:scale>
        <p:origin x="-29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 Id="rId2"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3.xlsx"/><Relationship Id="rId3" Type="http://schemas.openxmlformats.org/officeDocument/2006/relationships/chartUserShapes" Target="../drawings/drawing2.xml"/></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Worksheet4.xlsx"/><Relationship Id="rId3" Type="http://schemas.openxmlformats.org/officeDocument/2006/relationships/chartUserShapes" Target="../drawings/drawing3.xml"/></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package" Target="../embeddings/Microsoft_Excel_Worksheet5.xlsx"/><Relationship Id="rId3" Type="http://schemas.openxmlformats.org/officeDocument/2006/relationships/chartUserShapes" Target="../drawings/drawing4.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 Id="rId2" Type="http://schemas.openxmlformats.org/officeDocument/2006/relationships/chartUserShapes" Target="../drawings/drawing5.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35853943367211"/>
          <c:y val="0.219717718958114"/>
          <c:w val="0.923410223501798"/>
          <c:h val="0.697857860368957"/>
        </c:manualLayout>
      </c:layout>
      <c:areaChart>
        <c:grouping val="stacked"/>
        <c:varyColors val="0"/>
        <c:ser>
          <c:idx val="0"/>
          <c:order val="0"/>
          <c:tx>
            <c:strRef>
              <c:f>Sheet1!$B$1</c:f>
              <c:strCache>
                <c:ptCount val="1"/>
                <c:pt idx="0">
                  <c:v>Series 1</c:v>
                </c:pt>
              </c:strCache>
            </c:strRef>
          </c:tx>
          <c:spPr>
            <a:solidFill>
              <a:srgbClr val="139996"/>
            </a:solidFill>
            <a:ln w="19050" cmpd="sng">
              <a:noFill/>
            </a:ln>
          </c:spPr>
          <c:cat>
            <c:strRef>
              <c:f>Sheet1!$A$2:$A$17</c:f>
              <c:strCache>
                <c:ptCount val="16"/>
                <c:pt idx="0">
                  <c:v>RG</c:v>
                </c:pt>
                <c:pt idx="1">
                  <c:v>DP</c:v>
                </c:pt>
                <c:pt idx="2">
                  <c:v>FP</c:v>
                </c:pt>
                <c:pt idx="3">
                  <c:v>GH</c:v>
                </c:pt>
                <c:pt idx="4">
                  <c:v>JK</c:v>
                </c:pt>
                <c:pt idx="5">
                  <c:v>LZ</c:v>
                </c:pt>
                <c:pt idx="6">
                  <c:v>XC</c:v>
                </c:pt>
                <c:pt idx="7">
                  <c:v>VB</c:v>
                </c:pt>
                <c:pt idx="8">
                  <c:v>NM</c:v>
                </c:pt>
                <c:pt idx="9">
                  <c:v>QW</c:v>
                </c:pt>
                <c:pt idx="10">
                  <c:v>RG</c:v>
                </c:pt>
                <c:pt idx="11">
                  <c:v>DP</c:v>
                </c:pt>
                <c:pt idx="12">
                  <c:v>FP</c:v>
                </c:pt>
                <c:pt idx="13">
                  <c:v>GH</c:v>
                </c:pt>
                <c:pt idx="14">
                  <c:v>JK</c:v>
                </c:pt>
                <c:pt idx="15">
                  <c:v>LZ</c:v>
                </c:pt>
              </c:strCache>
            </c:strRef>
          </c:cat>
          <c:val>
            <c:numRef>
              <c:f>Sheet1!$B$2:$B$17</c:f>
              <c:numCache>
                <c:formatCode>General</c:formatCode>
                <c:ptCount val="16"/>
                <c:pt idx="0">
                  <c:v>32.0</c:v>
                </c:pt>
                <c:pt idx="1">
                  <c:v>32.0</c:v>
                </c:pt>
                <c:pt idx="2">
                  <c:v>28.0</c:v>
                </c:pt>
                <c:pt idx="3">
                  <c:v>12.0</c:v>
                </c:pt>
                <c:pt idx="4">
                  <c:v>15.0</c:v>
                </c:pt>
                <c:pt idx="5">
                  <c:v>7.6</c:v>
                </c:pt>
                <c:pt idx="6">
                  <c:v>2.2</c:v>
                </c:pt>
                <c:pt idx="7">
                  <c:v>7.0</c:v>
                </c:pt>
                <c:pt idx="8">
                  <c:v>16.0</c:v>
                </c:pt>
                <c:pt idx="9">
                  <c:v>15.0</c:v>
                </c:pt>
                <c:pt idx="10">
                  <c:v>3.11999999999996</c:v>
                </c:pt>
                <c:pt idx="11">
                  <c:v>32.0</c:v>
                </c:pt>
                <c:pt idx="12">
                  <c:v>32.0</c:v>
                </c:pt>
                <c:pt idx="13">
                  <c:v>28.0</c:v>
                </c:pt>
                <c:pt idx="14">
                  <c:v>26.6666666666667</c:v>
                </c:pt>
                <c:pt idx="15">
                  <c:v>24.6666666666667</c:v>
                </c:pt>
              </c:numCache>
            </c:numRef>
          </c:val>
        </c:ser>
        <c:ser>
          <c:idx val="1"/>
          <c:order val="1"/>
          <c:tx>
            <c:strRef>
              <c:f>Sheet1!$C$1</c:f>
              <c:strCache>
                <c:ptCount val="1"/>
                <c:pt idx="0">
                  <c:v>Series 2</c:v>
                </c:pt>
              </c:strCache>
            </c:strRef>
          </c:tx>
          <c:spPr>
            <a:solidFill>
              <a:srgbClr val="136DEE"/>
            </a:solidFill>
            <a:ln w="12700" cmpd="sng">
              <a:noFill/>
            </a:ln>
          </c:spPr>
          <c:cat>
            <c:strRef>
              <c:f>Sheet1!$A$2:$A$17</c:f>
              <c:strCache>
                <c:ptCount val="16"/>
                <c:pt idx="0">
                  <c:v>RG</c:v>
                </c:pt>
                <c:pt idx="1">
                  <c:v>DP</c:v>
                </c:pt>
                <c:pt idx="2">
                  <c:v>FP</c:v>
                </c:pt>
                <c:pt idx="3">
                  <c:v>GH</c:v>
                </c:pt>
                <c:pt idx="4">
                  <c:v>JK</c:v>
                </c:pt>
                <c:pt idx="5">
                  <c:v>LZ</c:v>
                </c:pt>
                <c:pt idx="6">
                  <c:v>XC</c:v>
                </c:pt>
                <c:pt idx="7">
                  <c:v>VB</c:v>
                </c:pt>
                <c:pt idx="8">
                  <c:v>NM</c:v>
                </c:pt>
                <c:pt idx="9">
                  <c:v>QW</c:v>
                </c:pt>
                <c:pt idx="10">
                  <c:v>RG</c:v>
                </c:pt>
                <c:pt idx="11">
                  <c:v>DP</c:v>
                </c:pt>
                <c:pt idx="12">
                  <c:v>FP</c:v>
                </c:pt>
                <c:pt idx="13">
                  <c:v>GH</c:v>
                </c:pt>
                <c:pt idx="14">
                  <c:v>JK</c:v>
                </c:pt>
                <c:pt idx="15">
                  <c:v>LZ</c:v>
                </c:pt>
              </c:strCache>
            </c:strRef>
          </c:cat>
          <c:val>
            <c:numRef>
              <c:f>Sheet1!$C$2:$C$17</c:f>
              <c:numCache>
                <c:formatCode>General</c:formatCode>
                <c:ptCount val="16"/>
                <c:pt idx="0">
                  <c:v>12.0</c:v>
                </c:pt>
                <c:pt idx="1">
                  <c:v>12.0</c:v>
                </c:pt>
                <c:pt idx="2">
                  <c:v>12.0</c:v>
                </c:pt>
                <c:pt idx="3">
                  <c:v>21.0</c:v>
                </c:pt>
                <c:pt idx="4">
                  <c:v>28.0</c:v>
                </c:pt>
                <c:pt idx="5">
                  <c:v>29.3</c:v>
                </c:pt>
                <c:pt idx="6">
                  <c:v>33.4</c:v>
                </c:pt>
                <c:pt idx="7">
                  <c:v>37.5</c:v>
                </c:pt>
                <c:pt idx="8">
                  <c:v>41.6</c:v>
                </c:pt>
                <c:pt idx="9">
                  <c:v>45.7</c:v>
                </c:pt>
                <c:pt idx="10">
                  <c:v>49.8</c:v>
                </c:pt>
                <c:pt idx="11">
                  <c:v>53.9</c:v>
                </c:pt>
                <c:pt idx="12">
                  <c:v>58.0</c:v>
                </c:pt>
                <c:pt idx="13">
                  <c:v>62.1</c:v>
                </c:pt>
                <c:pt idx="14">
                  <c:v>66.2</c:v>
                </c:pt>
                <c:pt idx="15">
                  <c:v>70.3</c:v>
                </c:pt>
              </c:numCache>
            </c:numRef>
          </c:val>
        </c:ser>
        <c:dLbls>
          <c:showLegendKey val="0"/>
          <c:showVal val="0"/>
          <c:showCatName val="0"/>
          <c:showSerName val="0"/>
          <c:showPercent val="0"/>
          <c:showBubbleSize val="0"/>
        </c:dLbls>
        <c:axId val="221068848"/>
        <c:axId val="221071168"/>
      </c:areaChart>
      <c:catAx>
        <c:axId val="221068848"/>
        <c:scaling>
          <c:orientation val="minMax"/>
        </c:scaling>
        <c:delete val="0"/>
        <c:axPos val="b"/>
        <c:numFmt formatCode="General" sourceLinked="1"/>
        <c:majorTickMark val="none"/>
        <c:minorTickMark val="none"/>
        <c:tickLblPos val="nextTo"/>
        <c:txPr>
          <a:bodyPr/>
          <a:lstStyle/>
          <a:p>
            <a:pPr>
              <a:defRPr sz="600">
                <a:solidFill>
                  <a:srgbClr val="7F7F7F"/>
                </a:solidFill>
              </a:defRPr>
            </a:pPr>
            <a:endParaRPr lang="en-US"/>
          </a:p>
        </c:txPr>
        <c:crossAx val="221071168"/>
        <c:crosses val="autoZero"/>
        <c:auto val="1"/>
        <c:lblAlgn val="ctr"/>
        <c:lblOffset val="100"/>
        <c:noMultiLvlLbl val="0"/>
      </c:catAx>
      <c:valAx>
        <c:axId val="221071168"/>
        <c:scaling>
          <c:orientation val="minMax"/>
        </c:scaling>
        <c:delete val="0"/>
        <c:axPos val="l"/>
        <c:majorGridlines>
          <c:spPr>
            <a:ln>
              <a:noFill/>
            </a:ln>
          </c:spPr>
        </c:majorGridlines>
        <c:numFmt formatCode="General" sourceLinked="1"/>
        <c:majorTickMark val="none"/>
        <c:minorTickMark val="none"/>
        <c:tickLblPos val="nextTo"/>
        <c:txPr>
          <a:bodyPr/>
          <a:lstStyle/>
          <a:p>
            <a:pPr>
              <a:defRPr sz="700">
                <a:solidFill>
                  <a:schemeClr val="tx1">
                    <a:lumMod val="50000"/>
                    <a:lumOff val="50000"/>
                  </a:schemeClr>
                </a:solidFill>
              </a:defRPr>
            </a:pPr>
            <a:endParaRPr lang="en-US"/>
          </a:p>
        </c:txPr>
        <c:crossAx val="221068848"/>
        <c:crosses val="autoZero"/>
        <c:crossBetween val="midCat"/>
      </c:valAx>
      <c:spPr>
        <a:ln>
          <a:noFill/>
        </a:ln>
      </c:spPr>
    </c:plotArea>
    <c:plotVisOnly val="1"/>
    <c:dispBlanksAs val="zero"/>
    <c:showDLblsOverMax val="0"/>
  </c:chart>
  <c:spPr>
    <a:noFill/>
    <a:ln>
      <a:noFill/>
    </a:ln>
  </c:spPr>
  <c:txPr>
    <a:bodyPr/>
    <a:lstStyle/>
    <a:p>
      <a:pPr>
        <a:defRPr sz="1100">
          <a:solidFill>
            <a:srgbClr val="17252F"/>
          </a:solidFil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55338821283703"/>
          <c:y val="0.145806098323752"/>
          <c:w val="0.843407301360057"/>
          <c:h val="0.692524599060658"/>
        </c:manualLayout>
      </c:layout>
      <c:doughnutChart>
        <c:varyColors val="1"/>
        <c:ser>
          <c:idx val="0"/>
          <c:order val="0"/>
          <c:tx>
            <c:strRef>
              <c:f>Sheet1!$B$1</c:f>
              <c:strCache>
                <c:ptCount val="1"/>
                <c:pt idx="0">
                  <c:v>Sales</c:v>
                </c:pt>
              </c:strCache>
            </c:strRef>
          </c:tx>
          <c:spPr>
            <a:solidFill>
              <a:srgbClr val="1BB57A"/>
            </a:solidFill>
            <a:ln w="76200">
              <a:noFill/>
            </a:ln>
            <a:effectLst/>
          </c:spPr>
          <c:dPt>
            <c:idx val="0"/>
            <c:bubble3D val="0"/>
            <c:spPr>
              <a:solidFill>
                <a:schemeClr val="tx1">
                  <a:lumMod val="50000"/>
                  <a:lumOff val="50000"/>
                </a:schemeClr>
              </a:solidFill>
              <a:ln w="57150" cap="rnd" cmpd="sng">
                <a:noFill/>
                <a:round/>
              </a:ln>
              <a:effectLst/>
            </c:spPr>
          </c:dPt>
          <c:dPt>
            <c:idx val="1"/>
            <c:bubble3D val="0"/>
            <c:spPr>
              <a:solidFill>
                <a:schemeClr val="bg1">
                  <a:lumMod val="85000"/>
                </a:schemeClr>
              </a:solidFill>
              <a:ln w="76200">
                <a:noFill/>
              </a:ln>
              <a:effectLst/>
            </c:spPr>
          </c:dPt>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layout>
                <c:manualLayout>
                  <c:x val="0.13333280839895"/>
                  <c:y val="-0.0638193401666993"/>
                </c:manualLayout>
              </c:layout>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a:lstStyle/>
              <a:p>
                <a:pPr>
                  <a:defRPr sz="1200">
                    <a:solidFill>
                      <a:schemeClr val="bg1"/>
                    </a:solidFill>
                    <a:latin typeface="Futura LT Book" pitchFamily="2" charset="0"/>
                  </a:defRPr>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8.2</c:v>
                </c:pt>
                <c:pt idx="1">
                  <c:v>3.2</c:v>
                </c:pt>
              </c:numCache>
            </c:numRef>
          </c:val>
        </c:ser>
        <c:dLbls>
          <c:showLegendKey val="0"/>
          <c:showVal val="0"/>
          <c:showCatName val="1"/>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955338821283703"/>
          <c:y val="0.145806098323752"/>
          <c:w val="0.843407301360057"/>
          <c:h val="0.692524599060658"/>
        </c:manualLayout>
      </c:layout>
      <c:doughnutChart>
        <c:varyColors val="1"/>
        <c:ser>
          <c:idx val="0"/>
          <c:order val="0"/>
          <c:tx>
            <c:strRef>
              <c:f>Sheet1!$B$1</c:f>
              <c:strCache>
                <c:ptCount val="1"/>
                <c:pt idx="0">
                  <c:v>Sales</c:v>
                </c:pt>
              </c:strCache>
            </c:strRef>
          </c:tx>
          <c:spPr>
            <a:solidFill>
              <a:srgbClr val="1BB57A"/>
            </a:solidFill>
            <a:ln w="76200">
              <a:noFill/>
            </a:ln>
            <a:effectLst/>
          </c:spPr>
          <c:dPt>
            <c:idx val="0"/>
            <c:bubble3D val="0"/>
            <c:spPr>
              <a:solidFill>
                <a:srgbClr val="136DEE"/>
              </a:solidFill>
              <a:ln w="57150" cap="rnd" cmpd="sng">
                <a:noFill/>
                <a:round/>
              </a:ln>
              <a:effectLst/>
            </c:spPr>
          </c:dPt>
          <c:dPt>
            <c:idx val="1"/>
            <c:bubble3D val="0"/>
            <c:spPr>
              <a:solidFill>
                <a:sysClr val="window" lastClr="FFFFFF">
                  <a:lumMod val="85000"/>
                </a:sysClr>
              </a:solidFill>
              <a:ln w="76200">
                <a:noFill/>
              </a:ln>
              <a:effectLst/>
            </c:spPr>
          </c:dPt>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layout>
                <c:manualLayout>
                  <c:x val="0.13333280839895"/>
                  <c:y val="-0.0638193401666993"/>
                </c:manualLayout>
              </c:layout>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a:lstStyle/>
              <a:p>
                <a:pPr>
                  <a:defRPr sz="1200">
                    <a:solidFill>
                      <a:schemeClr val="bg1"/>
                    </a:solidFill>
                    <a:latin typeface="Futura LT Book" pitchFamily="2" charset="0"/>
                  </a:defRPr>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0"/>
          <c:showCatName val="1"/>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2">
    <c:autoUpdate val="0"/>
  </c:externalData>
  <c:userShapes r:id="rId3"/>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955338821283703"/>
          <c:y val="0.145806098323752"/>
          <c:w val="0.843407301360057"/>
          <c:h val="0.692524599060658"/>
        </c:manualLayout>
      </c:layout>
      <c:doughnutChart>
        <c:varyColors val="1"/>
        <c:ser>
          <c:idx val="0"/>
          <c:order val="0"/>
          <c:tx>
            <c:strRef>
              <c:f>Sheet1!$B$1</c:f>
              <c:strCache>
                <c:ptCount val="1"/>
                <c:pt idx="0">
                  <c:v>Sales</c:v>
                </c:pt>
              </c:strCache>
            </c:strRef>
          </c:tx>
          <c:spPr>
            <a:solidFill>
              <a:srgbClr val="1BB57A"/>
            </a:solidFill>
            <a:ln w="76200">
              <a:noFill/>
            </a:ln>
            <a:effectLst/>
          </c:spPr>
          <c:dPt>
            <c:idx val="0"/>
            <c:bubble3D val="0"/>
            <c:spPr>
              <a:solidFill>
                <a:srgbClr val="139996"/>
              </a:solidFill>
              <a:ln w="57150" cap="rnd" cmpd="sng">
                <a:noFill/>
                <a:round/>
              </a:ln>
              <a:effectLst/>
            </c:spPr>
          </c:dPt>
          <c:dPt>
            <c:idx val="1"/>
            <c:bubble3D val="0"/>
            <c:spPr>
              <a:solidFill>
                <a:srgbClr val="D9D9D9"/>
              </a:solidFill>
              <a:ln w="76200">
                <a:noFill/>
              </a:ln>
              <a:effectLst/>
            </c:spPr>
          </c:dPt>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layout>
                <c:manualLayout>
                  <c:x val="0.13333280839895"/>
                  <c:y val="-0.0638193401666993"/>
                </c:manualLayout>
              </c:layout>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a:lstStyle/>
              <a:p>
                <a:pPr>
                  <a:defRPr sz="1200">
                    <a:solidFill>
                      <a:schemeClr val="bg1"/>
                    </a:solidFill>
                    <a:latin typeface="Futura LT Book" pitchFamily="2" charset="0"/>
                  </a:defRPr>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3.0</c:v>
                </c:pt>
                <c:pt idx="1">
                  <c:v>7.0</c:v>
                </c:pt>
              </c:numCache>
            </c:numRef>
          </c:val>
        </c:ser>
        <c:dLbls>
          <c:showLegendKey val="0"/>
          <c:showVal val="0"/>
          <c:showCatName val="1"/>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2">
    <c:autoUpdate val="0"/>
  </c:externalData>
  <c:userShapes r:id="rId3"/>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955338821283703"/>
          <c:y val="0.145806098323752"/>
          <c:w val="0.843407301360057"/>
          <c:h val="0.692524599060658"/>
        </c:manualLayout>
      </c:layout>
      <c:doughnutChart>
        <c:varyColors val="1"/>
        <c:ser>
          <c:idx val="0"/>
          <c:order val="0"/>
          <c:tx>
            <c:strRef>
              <c:f>Sheet1!$B$1</c:f>
              <c:strCache>
                <c:ptCount val="1"/>
                <c:pt idx="0">
                  <c:v>Sales</c:v>
                </c:pt>
              </c:strCache>
            </c:strRef>
          </c:tx>
          <c:spPr>
            <a:solidFill>
              <a:srgbClr val="1BB57A"/>
            </a:solidFill>
            <a:ln w="76200">
              <a:noFill/>
            </a:ln>
            <a:effectLst/>
          </c:spPr>
          <c:dPt>
            <c:idx val="0"/>
            <c:bubble3D val="0"/>
            <c:spPr>
              <a:solidFill>
                <a:sysClr val="windowText" lastClr="000000">
                  <a:lumMod val="75000"/>
                  <a:lumOff val="25000"/>
                </a:sysClr>
              </a:solidFill>
              <a:ln w="57150" cap="rnd" cmpd="sng">
                <a:noFill/>
                <a:round/>
              </a:ln>
              <a:effectLst/>
            </c:spPr>
          </c:dPt>
          <c:dPt>
            <c:idx val="1"/>
            <c:bubble3D val="0"/>
            <c:spPr>
              <a:solidFill>
                <a:srgbClr val="D9D9D9"/>
              </a:solidFill>
              <a:ln w="76200">
                <a:noFill/>
              </a:ln>
              <a:effectLst/>
            </c:spPr>
          </c:dPt>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layout>
                <c:manualLayout>
                  <c:x val="0.13333280839895"/>
                  <c:y val="-0.0638193401666993"/>
                </c:manualLayout>
              </c:layout>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a:lstStyle/>
              <a:p>
                <a:pPr>
                  <a:defRPr sz="1200">
                    <a:solidFill>
                      <a:schemeClr val="bg1"/>
                    </a:solidFill>
                    <a:latin typeface="Futura LT Book" pitchFamily="2" charset="0"/>
                  </a:defRPr>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9.0</c:v>
                </c:pt>
                <c:pt idx="1">
                  <c:v>1.0</c:v>
                </c:pt>
              </c:numCache>
            </c:numRef>
          </c:val>
        </c:ser>
        <c:dLbls>
          <c:showLegendKey val="0"/>
          <c:showVal val="0"/>
          <c:showCatName val="1"/>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2">
    <c:autoUpdate val="0"/>
  </c:externalData>
  <c:userShapes r:id="rId3"/>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55338821283703"/>
          <c:y val="0.145806098323752"/>
          <c:w val="0.843407301360057"/>
          <c:h val="0.692524599060658"/>
        </c:manualLayout>
      </c:layout>
      <c:doughnutChart>
        <c:varyColors val="1"/>
        <c:ser>
          <c:idx val="0"/>
          <c:order val="0"/>
          <c:tx>
            <c:strRef>
              <c:f>Sheet1!$B$1</c:f>
              <c:strCache>
                <c:ptCount val="1"/>
                <c:pt idx="0">
                  <c:v>Sales</c:v>
                </c:pt>
              </c:strCache>
            </c:strRef>
          </c:tx>
          <c:spPr>
            <a:solidFill>
              <a:srgbClr val="1BB57A"/>
            </a:solidFill>
            <a:ln w="76200">
              <a:noFill/>
            </a:ln>
            <a:effectLst/>
          </c:spPr>
          <c:dPt>
            <c:idx val="0"/>
            <c:bubble3D val="0"/>
            <c:spPr>
              <a:solidFill>
                <a:srgbClr val="139996"/>
              </a:solidFill>
              <a:ln w="76200">
                <a:noFill/>
              </a:ln>
              <a:effectLst/>
            </c:spPr>
          </c:dPt>
          <c:dPt>
            <c:idx val="1"/>
            <c:bubble3D val="0"/>
            <c:spPr>
              <a:solidFill>
                <a:srgbClr val="D3D3D3"/>
              </a:solidFill>
              <a:ln w="76200">
                <a:noFill/>
              </a:ln>
              <a:effectLst/>
            </c:spPr>
          </c:dPt>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layout>
                <c:manualLayout>
                  <c:x val="0.13333280839895"/>
                  <c:y val="-0.0638193401666993"/>
                </c:manualLayout>
              </c:layout>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a:lstStyle/>
              <a:p>
                <a:pPr>
                  <a:defRPr sz="1200">
                    <a:solidFill>
                      <a:schemeClr val="bg1"/>
                    </a:solidFill>
                    <a:latin typeface="Futura LT Book" pitchFamily="2" charset="0"/>
                  </a:defRPr>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8.200000000000001</c:v>
                </c:pt>
                <c:pt idx="1">
                  <c:v>3.2</c:v>
                </c:pt>
              </c:numCache>
            </c:numRef>
          </c:val>
        </c:ser>
        <c:dLbls>
          <c:showLegendKey val="0"/>
          <c:showVal val="0"/>
          <c:showCatName val="1"/>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US"/>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55338821283703"/>
          <c:y val="0.145806098323752"/>
          <c:w val="0.843407301360057"/>
          <c:h val="0.692524599060658"/>
        </c:manualLayout>
      </c:layout>
      <c:doughnutChart>
        <c:varyColors val="1"/>
        <c:ser>
          <c:idx val="0"/>
          <c:order val="0"/>
          <c:tx>
            <c:strRef>
              <c:f>Sheet1!$B$1</c:f>
              <c:strCache>
                <c:ptCount val="1"/>
                <c:pt idx="0">
                  <c:v>Sales</c:v>
                </c:pt>
              </c:strCache>
            </c:strRef>
          </c:tx>
          <c:spPr>
            <a:solidFill>
              <a:srgbClr val="D9E4EF"/>
            </a:solidFill>
            <a:ln w="76200">
              <a:noFill/>
            </a:ln>
            <a:effectLst/>
          </c:spPr>
          <c:explosion val="6"/>
          <c:dPt>
            <c:idx val="0"/>
            <c:bubble3D val="0"/>
            <c:spPr>
              <a:solidFill>
                <a:srgbClr val="139996"/>
              </a:solidFill>
              <a:ln w="76200">
                <a:noFill/>
              </a:ln>
              <a:effectLst/>
            </c:spPr>
          </c:dPt>
          <c:dPt>
            <c:idx val="1"/>
            <c:bubble3D val="0"/>
            <c:spPr>
              <a:solidFill>
                <a:srgbClr val="D3D3D3"/>
              </a:solidFill>
              <a:ln w="76200">
                <a:noFill/>
              </a:ln>
              <a:effectLst/>
            </c:spPr>
          </c:dPt>
          <c:dLbls>
            <c:dLbl>
              <c:idx val="0"/>
              <c:layout>
                <c:manualLayout>
                  <c:x val="0.152919662216136"/>
                  <c:y val="0.115519341303258"/>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0.230541946145621"/>
                  <c:y val="0.00577596706516291"/>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0.13333280839895"/>
                  <c:y val="-0.0638193401666993"/>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200">
                    <a:solidFill>
                      <a:srgbClr val="404040"/>
                    </a:solidFill>
                    <a:latin typeface="Source Sans Pro"/>
                    <a:cs typeface="Source Sans Pro"/>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8.200000000000001</c:v>
                </c:pt>
                <c:pt idx="1">
                  <c:v>3.2</c:v>
                </c:pt>
              </c:numCache>
            </c:numRef>
          </c:val>
        </c:ser>
        <c:dLbls>
          <c:showLegendKey val="0"/>
          <c:showVal val="0"/>
          <c:showCatName val="1"/>
          <c:showSerName val="0"/>
          <c:showPercent val="0"/>
          <c:showBubbleSize val="0"/>
          <c:showLeaderLines val="1"/>
        </c:dLbls>
        <c:firstSliceAng val="0"/>
        <c:holeSize val="55"/>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74884901682371"/>
          <c:y val="0.289428339291673"/>
          <c:w val="0.932511509831763"/>
          <c:h val="0.579443176491823"/>
        </c:manualLayout>
      </c:layout>
      <c:barChart>
        <c:barDir val="col"/>
        <c:grouping val="clustered"/>
        <c:varyColors val="0"/>
        <c:ser>
          <c:idx val="0"/>
          <c:order val="0"/>
          <c:tx>
            <c:strRef>
              <c:f>Sheet1!$B$1</c:f>
              <c:strCache>
                <c:ptCount val="1"/>
                <c:pt idx="0">
                  <c:v>Series 1</c:v>
                </c:pt>
              </c:strCache>
            </c:strRef>
          </c:tx>
          <c:spPr>
            <a:solidFill>
              <a:srgbClr val="139996"/>
            </a:solidFill>
            <a:ln w="19050" cmpd="sng">
              <a:noFill/>
            </a:ln>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dPt>
            <c:idx val="5"/>
            <c:invertIfNegative val="0"/>
            <c:bubble3D val="0"/>
          </c:dPt>
          <c:dPt>
            <c:idx val="6"/>
            <c:invertIfNegative val="0"/>
            <c:bubble3D val="0"/>
          </c:dPt>
          <c:dPt>
            <c:idx val="7"/>
            <c:invertIfNegative val="0"/>
            <c:bubble3D val="0"/>
          </c:dPt>
          <c:dPt>
            <c:idx val="8"/>
            <c:invertIfNegative val="0"/>
            <c:bubble3D val="0"/>
          </c:dPt>
          <c:dPt>
            <c:idx val="9"/>
            <c:invertIfNegative val="0"/>
            <c:bubble3D val="0"/>
          </c:dPt>
          <c:dLbls>
            <c:spPr>
              <a:noFill/>
              <a:ln>
                <a:noFill/>
              </a:ln>
              <a:effectLst/>
            </c:spPr>
            <c:txPr>
              <a:bodyPr/>
              <a:lstStyle/>
              <a:p>
                <a:pPr>
                  <a:defRPr sz="900">
                    <a:solidFill>
                      <a:schemeClr val="tx1">
                        <a:lumMod val="50000"/>
                        <a:lumOff val="50000"/>
                      </a:schemeClr>
                    </a:solidFill>
                    <a:latin typeface="Source Sans Pro Light"/>
                    <a:cs typeface="Source Sans Pro Light"/>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RG</c:v>
                </c:pt>
                <c:pt idx="1">
                  <c:v>DP</c:v>
                </c:pt>
                <c:pt idx="2">
                  <c:v>FP</c:v>
                </c:pt>
                <c:pt idx="3">
                  <c:v>GH</c:v>
                </c:pt>
                <c:pt idx="4">
                  <c:v>JK</c:v>
                </c:pt>
                <c:pt idx="5">
                  <c:v>LZ</c:v>
                </c:pt>
              </c:strCache>
            </c:strRef>
          </c:cat>
          <c:val>
            <c:numRef>
              <c:f>Sheet1!$B$2:$B$7</c:f>
              <c:numCache>
                <c:formatCode>General</c:formatCode>
                <c:ptCount val="6"/>
                <c:pt idx="0">
                  <c:v>32.0</c:v>
                </c:pt>
                <c:pt idx="1">
                  <c:v>32.0</c:v>
                </c:pt>
                <c:pt idx="2">
                  <c:v>28.0</c:v>
                </c:pt>
                <c:pt idx="3">
                  <c:v>12.0</c:v>
                </c:pt>
                <c:pt idx="4">
                  <c:v>15.0</c:v>
                </c:pt>
                <c:pt idx="5">
                  <c:v>7.6</c:v>
                </c:pt>
              </c:numCache>
            </c:numRef>
          </c:val>
        </c:ser>
        <c:dLbls>
          <c:showLegendKey val="0"/>
          <c:showVal val="0"/>
          <c:showCatName val="0"/>
          <c:showSerName val="0"/>
          <c:showPercent val="0"/>
          <c:showBubbleSize val="0"/>
        </c:dLbls>
        <c:gapWidth val="80"/>
        <c:axId val="262069952"/>
        <c:axId val="262002384"/>
      </c:barChart>
      <c:catAx>
        <c:axId val="262069952"/>
        <c:scaling>
          <c:orientation val="minMax"/>
        </c:scaling>
        <c:delete val="0"/>
        <c:axPos val="b"/>
        <c:numFmt formatCode="General" sourceLinked="1"/>
        <c:majorTickMark val="none"/>
        <c:minorTickMark val="none"/>
        <c:tickLblPos val="nextTo"/>
        <c:spPr>
          <a:ln>
            <a:noFill/>
          </a:ln>
        </c:spPr>
        <c:txPr>
          <a:bodyPr/>
          <a:lstStyle/>
          <a:p>
            <a:pPr>
              <a:defRPr sz="800">
                <a:solidFill>
                  <a:srgbClr val="595959"/>
                </a:solidFill>
                <a:latin typeface="Alegreya Sans Light"/>
                <a:cs typeface="Alegreya Sans Light"/>
              </a:defRPr>
            </a:pPr>
            <a:endParaRPr lang="en-US"/>
          </a:p>
        </c:txPr>
        <c:crossAx val="262002384"/>
        <c:crosses val="autoZero"/>
        <c:auto val="1"/>
        <c:lblAlgn val="ctr"/>
        <c:lblOffset val="100"/>
        <c:noMultiLvlLbl val="0"/>
      </c:catAx>
      <c:valAx>
        <c:axId val="262002384"/>
        <c:scaling>
          <c:orientation val="minMax"/>
        </c:scaling>
        <c:delete val="1"/>
        <c:axPos val="l"/>
        <c:majorGridlines>
          <c:spPr>
            <a:ln>
              <a:noFill/>
            </a:ln>
          </c:spPr>
        </c:majorGridlines>
        <c:numFmt formatCode="General" sourceLinked="1"/>
        <c:majorTickMark val="none"/>
        <c:minorTickMark val="none"/>
        <c:tickLblPos val="nextTo"/>
        <c:crossAx val="262069952"/>
        <c:crosses val="autoZero"/>
        <c:crossBetween val="between"/>
      </c:valAx>
      <c:spPr>
        <a:ln>
          <a:noFill/>
        </a:ln>
      </c:spPr>
    </c:plotArea>
    <c:plotVisOnly val="1"/>
    <c:dispBlanksAs val="zero"/>
    <c:showDLblsOverMax val="0"/>
  </c:chart>
  <c:spPr>
    <a:noFill/>
    <a:ln>
      <a:noFill/>
    </a:ln>
  </c:spPr>
  <c:txPr>
    <a:bodyPr/>
    <a:lstStyle/>
    <a:p>
      <a:pPr>
        <a:defRPr sz="1100">
          <a:solidFill>
            <a:srgbClr val="17252F"/>
          </a:solidFill>
        </a:defRPr>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607711903659101"/>
          <c:y val="0.0773809523809524"/>
          <c:w val="0.880670063300911"/>
          <c:h val="0.782679040119985"/>
        </c:manualLayout>
      </c:layout>
      <c:lineChart>
        <c:grouping val="standard"/>
        <c:varyColors val="0"/>
        <c:ser>
          <c:idx val="0"/>
          <c:order val="0"/>
          <c:tx>
            <c:strRef>
              <c:f>Sheet1!$B$1</c:f>
              <c:strCache>
                <c:ptCount val="1"/>
                <c:pt idx="0">
                  <c:v>Series 1</c:v>
                </c:pt>
              </c:strCache>
            </c:strRef>
          </c:tx>
          <c:spPr>
            <a:ln>
              <a:solidFill>
                <a:srgbClr val="136DEE"/>
              </a:solidFill>
            </a:ln>
          </c:spPr>
          <c:marker>
            <c:symbol val="circle"/>
            <c:size val="6"/>
            <c:spPr>
              <a:solidFill>
                <a:schemeClr val="bg1">
                  <a:lumMod val="95000"/>
                </a:schemeClr>
              </a:solidFill>
              <a:ln w="22225">
                <a:solidFill>
                  <a:srgbClr val="136DEE"/>
                </a:solidFill>
              </a:ln>
            </c:spPr>
          </c:marker>
          <c:dLbls>
            <c:spPr>
              <a:noFill/>
              <a:ln>
                <a:noFill/>
              </a:ln>
              <a:effectLst/>
            </c:spPr>
            <c:txPr>
              <a:bodyPr/>
              <a:lstStyle/>
              <a:p>
                <a:pPr>
                  <a:defRPr sz="800">
                    <a:solidFill>
                      <a:schemeClr val="tx1">
                        <a:lumMod val="75000"/>
                        <a:lumOff val="25000"/>
                      </a:schemeClr>
                    </a:solidFill>
                    <a:latin typeface="Source Sans Pro"/>
                    <a:cs typeface="Source Sans Pro"/>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A</c:v>
                </c:pt>
                <c:pt idx="1">
                  <c:v>B</c:v>
                </c:pt>
                <c:pt idx="2">
                  <c:v>C</c:v>
                </c:pt>
                <c:pt idx="3">
                  <c:v>D</c:v>
                </c:pt>
                <c:pt idx="4">
                  <c:v>E</c:v>
                </c:pt>
                <c:pt idx="5">
                  <c:v>F</c:v>
                </c:pt>
              </c:strCache>
            </c:strRef>
          </c:cat>
          <c:val>
            <c:numRef>
              <c:f>Sheet1!$B$2:$B$7</c:f>
              <c:numCache>
                <c:formatCode>General</c:formatCode>
                <c:ptCount val="6"/>
                <c:pt idx="0">
                  <c:v>1.0</c:v>
                </c:pt>
                <c:pt idx="1">
                  <c:v>2.0</c:v>
                </c:pt>
                <c:pt idx="2">
                  <c:v>3.5</c:v>
                </c:pt>
                <c:pt idx="3">
                  <c:v>3.0</c:v>
                </c:pt>
                <c:pt idx="4">
                  <c:v>2.0</c:v>
                </c:pt>
                <c:pt idx="5">
                  <c:v>4.0</c:v>
                </c:pt>
              </c:numCache>
            </c:numRef>
          </c:val>
          <c:smooth val="0"/>
        </c:ser>
        <c:dLbls>
          <c:showLegendKey val="0"/>
          <c:showVal val="0"/>
          <c:showCatName val="0"/>
          <c:showSerName val="0"/>
          <c:showPercent val="0"/>
          <c:showBubbleSize val="0"/>
        </c:dLbls>
        <c:marker val="1"/>
        <c:smooth val="0"/>
        <c:axId val="261965504"/>
        <c:axId val="261967552"/>
      </c:lineChart>
      <c:catAx>
        <c:axId val="261965504"/>
        <c:scaling>
          <c:orientation val="minMax"/>
        </c:scaling>
        <c:delete val="0"/>
        <c:axPos val="b"/>
        <c:numFmt formatCode="General" sourceLinked="1"/>
        <c:majorTickMark val="out"/>
        <c:minorTickMark val="none"/>
        <c:tickLblPos val="nextTo"/>
        <c:txPr>
          <a:bodyPr/>
          <a:lstStyle/>
          <a:p>
            <a:pPr>
              <a:defRPr sz="600">
                <a:solidFill>
                  <a:schemeClr val="tx1">
                    <a:lumMod val="50000"/>
                    <a:lumOff val="50000"/>
                  </a:schemeClr>
                </a:solidFill>
                <a:latin typeface="Source Sans Pro Light"/>
                <a:cs typeface="Source Sans Pro Light"/>
              </a:defRPr>
            </a:pPr>
            <a:endParaRPr lang="en-US"/>
          </a:p>
        </c:txPr>
        <c:crossAx val="261967552"/>
        <c:crosses val="autoZero"/>
        <c:auto val="1"/>
        <c:lblAlgn val="ctr"/>
        <c:lblOffset val="100"/>
        <c:noMultiLvlLbl val="0"/>
      </c:catAx>
      <c:valAx>
        <c:axId val="261967552"/>
        <c:scaling>
          <c:orientation val="minMax"/>
        </c:scaling>
        <c:delete val="1"/>
        <c:axPos val="l"/>
        <c:majorGridlines>
          <c:spPr>
            <a:ln>
              <a:solidFill>
                <a:schemeClr val="bg1">
                  <a:lumMod val="95000"/>
                </a:schemeClr>
              </a:solidFill>
            </a:ln>
          </c:spPr>
        </c:majorGridlines>
        <c:numFmt formatCode="General" sourceLinked="1"/>
        <c:majorTickMark val="out"/>
        <c:minorTickMark val="none"/>
        <c:tickLblPos val="nextTo"/>
        <c:crossAx val="26196550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0.20833</cdr:x>
      <cdr:y>0.36533</cdr:y>
    </cdr:from>
    <cdr:to>
      <cdr:x>0.84833</cdr:x>
      <cdr:y>0.67123</cdr:y>
    </cdr:to>
    <cdr:sp macro="" textlink="">
      <cdr:nvSpPr>
        <cdr:cNvPr id="2" name="TextBox 1"/>
        <cdr:cNvSpPr txBox="1"/>
      </cdr:nvSpPr>
      <cdr:spPr>
        <a:xfrm xmlns:a="http://schemas.openxmlformats.org/drawingml/2006/main">
          <a:off x="381000" y="838200"/>
          <a:ext cx="1170433" cy="70184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JM" sz="2400" dirty="0" smtClean="0">
              <a:solidFill>
                <a:schemeClr val="tx1">
                  <a:lumMod val="75000"/>
                  <a:lumOff val="25000"/>
                </a:schemeClr>
              </a:solidFill>
              <a:latin typeface="Source Sans Pro Light"/>
              <a:cs typeface="Source Sans Pro Light"/>
            </a:rPr>
            <a:t>72</a:t>
          </a:r>
          <a:r>
            <a:rPr lang="en-JM" sz="1100" dirty="0" smtClean="0">
              <a:solidFill>
                <a:schemeClr val="tx1">
                  <a:lumMod val="75000"/>
                  <a:lumOff val="25000"/>
                </a:schemeClr>
              </a:solidFill>
              <a:latin typeface="Source Sans Pro Light"/>
              <a:cs typeface="Source Sans Pro Light"/>
            </a:rPr>
            <a:t>%</a:t>
          </a:r>
          <a:endParaRPr lang="en-JM" sz="2000" dirty="0" smtClean="0">
            <a:solidFill>
              <a:schemeClr val="tx1">
                <a:lumMod val="75000"/>
                <a:lumOff val="25000"/>
              </a:schemeClr>
            </a:solidFill>
            <a:latin typeface="Source Sans Pro Light"/>
            <a:cs typeface="Source Sans Pro Light"/>
          </a:endParaRPr>
        </a:p>
        <a:p xmlns:a="http://schemas.openxmlformats.org/drawingml/2006/main">
          <a:pPr algn="ctr"/>
          <a:endParaRPr lang="en-JM" sz="900" dirty="0" smtClean="0">
            <a:solidFill>
              <a:schemeClr val="tx1">
                <a:lumMod val="50000"/>
                <a:lumOff val="50000"/>
              </a:schemeClr>
            </a:solidFill>
            <a:latin typeface="Source Sans Pro Light"/>
            <a:cs typeface="Source Sans Pro Light"/>
          </a:endParaRPr>
        </a:p>
        <a:p xmlns:a="http://schemas.openxmlformats.org/drawingml/2006/main">
          <a:pPr algn="ctr"/>
          <a:endParaRPr lang="en-JM" sz="1000" dirty="0">
            <a:solidFill>
              <a:schemeClr val="tx1">
                <a:lumMod val="50000"/>
                <a:lumOff val="50000"/>
              </a:schemeClr>
            </a:solidFill>
            <a:latin typeface="Source Sans Pro Light"/>
            <a:cs typeface="Source Sans Pro Light"/>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0.20833</cdr:x>
      <cdr:y>0.36533</cdr:y>
    </cdr:from>
    <cdr:to>
      <cdr:x>0.84833</cdr:x>
      <cdr:y>0.67123</cdr:y>
    </cdr:to>
    <cdr:sp macro="" textlink="">
      <cdr:nvSpPr>
        <cdr:cNvPr id="2" name="TextBox 1"/>
        <cdr:cNvSpPr txBox="1"/>
      </cdr:nvSpPr>
      <cdr:spPr>
        <a:xfrm xmlns:a="http://schemas.openxmlformats.org/drawingml/2006/main">
          <a:off x="381000" y="838200"/>
          <a:ext cx="1170433" cy="70184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JM" sz="2400" dirty="0" smtClean="0">
              <a:solidFill>
                <a:schemeClr val="tx1">
                  <a:lumMod val="75000"/>
                  <a:lumOff val="25000"/>
                </a:schemeClr>
              </a:solidFill>
              <a:latin typeface="Source Sans Pro Light"/>
              <a:cs typeface="Source Sans Pro Light"/>
            </a:rPr>
            <a:t>100M</a:t>
          </a:r>
          <a:endParaRPr lang="en-JM" sz="2000" dirty="0" smtClean="0">
            <a:solidFill>
              <a:schemeClr val="tx1">
                <a:lumMod val="75000"/>
                <a:lumOff val="25000"/>
              </a:schemeClr>
            </a:solidFill>
            <a:latin typeface="Source Sans Pro Light"/>
            <a:cs typeface="Source Sans Pro Light"/>
          </a:endParaRPr>
        </a:p>
        <a:p xmlns:a="http://schemas.openxmlformats.org/drawingml/2006/main">
          <a:pPr algn="ctr"/>
          <a:r>
            <a:rPr lang="en-JM" sz="900" dirty="0" smtClean="0">
              <a:solidFill>
                <a:schemeClr val="tx1">
                  <a:lumMod val="50000"/>
                  <a:lumOff val="50000"/>
                </a:schemeClr>
              </a:solidFill>
              <a:latin typeface="Source Sans Pro Light"/>
              <a:cs typeface="Source Sans Pro Light"/>
            </a:rPr>
            <a:t>People</a:t>
          </a:r>
        </a:p>
        <a:p xmlns:a="http://schemas.openxmlformats.org/drawingml/2006/main">
          <a:pPr algn="ctr"/>
          <a:endParaRPr lang="en-JM" sz="1000" dirty="0">
            <a:solidFill>
              <a:schemeClr val="tx1">
                <a:lumMod val="50000"/>
                <a:lumOff val="50000"/>
              </a:schemeClr>
            </a:solidFill>
            <a:latin typeface="Source Sans Pro Light"/>
            <a:cs typeface="Source Sans Pro Light"/>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0.20833</cdr:x>
      <cdr:y>0.36533</cdr:y>
    </cdr:from>
    <cdr:to>
      <cdr:x>0.84833</cdr:x>
      <cdr:y>0.67123</cdr:y>
    </cdr:to>
    <cdr:sp macro="" textlink="">
      <cdr:nvSpPr>
        <cdr:cNvPr id="2" name="TextBox 1"/>
        <cdr:cNvSpPr txBox="1"/>
      </cdr:nvSpPr>
      <cdr:spPr>
        <a:xfrm xmlns:a="http://schemas.openxmlformats.org/drawingml/2006/main">
          <a:off x="381000" y="838200"/>
          <a:ext cx="1170433" cy="70184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JM" sz="2400" dirty="0" smtClean="0">
              <a:solidFill>
                <a:schemeClr val="tx1">
                  <a:lumMod val="75000"/>
                  <a:lumOff val="25000"/>
                </a:schemeClr>
              </a:solidFill>
              <a:latin typeface="Source Sans Pro Light"/>
              <a:cs typeface="Source Sans Pro Light"/>
            </a:rPr>
            <a:t>12,000</a:t>
          </a:r>
          <a:endParaRPr lang="en-JM" sz="2000" dirty="0" smtClean="0">
            <a:solidFill>
              <a:schemeClr val="tx1">
                <a:lumMod val="75000"/>
                <a:lumOff val="25000"/>
              </a:schemeClr>
            </a:solidFill>
            <a:latin typeface="Source Sans Pro Light"/>
            <a:cs typeface="Source Sans Pro Light"/>
          </a:endParaRPr>
        </a:p>
        <a:p xmlns:a="http://schemas.openxmlformats.org/drawingml/2006/main">
          <a:pPr algn="ctr"/>
          <a:endParaRPr lang="en-JM" sz="900" dirty="0" smtClean="0">
            <a:solidFill>
              <a:schemeClr val="tx1">
                <a:lumMod val="50000"/>
                <a:lumOff val="50000"/>
              </a:schemeClr>
            </a:solidFill>
            <a:latin typeface="Source Sans Pro Light"/>
            <a:cs typeface="Source Sans Pro Light"/>
          </a:endParaRPr>
        </a:p>
        <a:p xmlns:a="http://schemas.openxmlformats.org/drawingml/2006/main">
          <a:pPr algn="ctr"/>
          <a:endParaRPr lang="en-JM" sz="1000" dirty="0">
            <a:solidFill>
              <a:schemeClr val="tx1">
                <a:lumMod val="50000"/>
                <a:lumOff val="50000"/>
              </a:schemeClr>
            </a:solidFill>
            <a:latin typeface="Source Sans Pro Light"/>
            <a:cs typeface="Source Sans Pro Light"/>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0.20833</cdr:x>
      <cdr:y>0.36533</cdr:y>
    </cdr:from>
    <cdr:to>
      <cdr:x>0.84833</cdr:x>
      <cdr:y>0.67123</cdr:y>
    </cdr:to>
    <cdr:sp macro="" textlink="">
      <cdr:nvSpPr>
        <cdr:cNvPr id="2" name="TextBox 1"/>
        <cdr:cNvSpPr txBox="1"/>
      </cdr:nvSpPr>
      <cdr:spPr>
        <a:xfrm xmlns:a="http://schemas.openxmlformats.org/drawingml/2006/main">
          <a:off x="381000" y="838200"/>
          <a:ext cx="1170433" cy="70184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JM" sz="2400" dirty="0" smtClean="0">
              <a:solidFill>
                <a:schemeClr val="tx1">
                  <a:lumMod val="75000"/>
                  <a:lumOff val="25000"/>
                </a:schemeClr>
              </a:solidFill>
              <a:latin typeface="Source Sans Pro Light"/>
              <a:cs typeface="Source Sans Pro Light"/>
            </a:rPr>
            <a:t>100</a:t>
          </a:r>
          <a:r>
            <a:rPr lang="en-JM" sz="1100" dirty="0" smtClean="0">
              <a:solidFill>
                <a:schemeClr val="tx1">
                  <a:lumMod val="75000"/>
                  <a:lumOff val="25000"/>
                </a:schemeClr>
              </a:solidFill>
              <a:latin typeface="Source Sans Pro Light"/>
              <a:cs typeface="Source Sans Pro Light"/>
            </a:rPr>
            <a:t>%</a:t>
          </a:r>
          <a:endParaRPr lang="en-JM" sz="2000" dirty="0" smtClean="0">
            <a:solidFill>
              <a:schemeClr val="tx1">
                <a:lumMod val="75000"/>
                <a:lumOff val="25000"/>
              </a:schemeClr>
            </a:solidFill>
            <a:latin typeface="Source Sans Pro Light"/>
            <a:cs typeface="Source Sans Pro Light"/>
          </a:endParaRPr>
        </a:p>
        <a:p xmlns:a="http://schemas.openxmlformats.org/drawingml/2006/main">
          <a:pPr algn="ctr"/>
          <a:r>
            <a:rPr lang="en-JM" sz="900" dirty="0" smtClean="0">
              <a:solidFill>
                <a:schemeClr val="tx1">
                  <a:lumMod val="50000"/>
                  <a:lumOff val="50000"/>
                </a:schemeClr>
              </a:solidFill>
              <a:latin typeface="Source Sans Pro Light"/>
              <a:cs typeface="Source Sans Pro Light"/>
            </a:rPr>
            <a:t>Survival</a:t>
          </a:r>
        </a:p>
        <a:p xmlns:a="http://schemas.openxmlformats.org/drawingml/2006/main">
          <a:pPr algn="ctr"/>
          <a:endParaRPr lang="en-JM" sz="1000" dirty="0">
            <a:solidFill>
              <a:schemeClr val="tx1">
                <a:lumMod val="50000"/>
                <a:lumOff val="50000"/>
              </a:schemeClr>
            </a:solidFill>
            <a:latin typeface="Source Sans Pro Light"/>
            <a:cs typeface="Source Sans Pro Light"/>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0.19922</cdr:x>
      <cdr:y>0.27789</cdr:y>
    </cdr:from>
    <cdr:to>
      <cdr:x>0.83922</cdr:x>
      <cdr:y>0.68331</cdr:y>
    </cdr:to>
    <cdr:sp macro="" textlink="">
      <cdr:nvSpPr>
        <cdr:cNvPr id="2" name="TextBox 1"/>
        <cdr:cNvSpPr txBox="1"/>
      </cdr:nvSpPr>
      <cdr:spPr>
        <a:xfrm xmlns:a="http://schemas.openxmlformats.org/drawingml/2006/main">
          <a:off x="304801" y="533400"/>
          <a:ext cx="979183" cy="77819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JM" sz="3200" dirty="0" smtClean="0">
              <a:solidFill>
                <a:schemeClr val="tx1">
                  <a:lumMod val="75000"/>
                  <a:lumOff val="25000"/>
                </a:schemeClr>
              </a:solidFill>
              <a:latin typeface="Source Sans Pro Light"/>
              <a:cs typeface="Source Sans Pro Light"/>
            </a:rPr>
            <a:t>82</a:t>
          </a:r>
          <a:r>
            <a:rPr lang="en-JM" sz="1400" dirty="0" smtClean="0">
              <a:solidFill>
                <a:schemeClr val="tx1">
                  <a:lumMod val="75000"/>
                  <a:lumOff val="25000"/>
                </a:schemeClr>
              </a:solidFill>
              <a:latin typeface="Source Sans Pro Light"/>
              <a:cs typeface="Source Sans Pro Light"/>
            </a:rPr>
            <a:t>%</a:t>
          </a:r>
          <a:endParaRPr lang="en-JM" sz="2800" dirty="0" smtClean="0">
            <a:solidFill>
              <a:schemeClr val="tx1">
                <a:lumMod val="75000"/>
                <a:lumOff val="25000"/>
              </a:schemeClr>
            </a:solidFill>
            <a:latin typeface="Source Sans Pro Light"/>
            <a:cs typeface="Source Sans Pro Light"/>
          </a:endParaRPr>
        </a:p>
        <a:p xmlns:a="http://schemas.openxmlformats.org/drawingml/2006/main">
          <a:pPr algn="ctr"/>
          <a:r>
            <a:rPr lang="en-JM" sz="1050" dirty="0" smtClean="0">
              <a:solidFill>
                <a:schemeClr val="tx1">
                  <a:lumMod val="50000"/>
                  <a:lumOff val="50000"/>
                </a:schemeClr>
              </a:solidFill>
              <a:latin typeface="Source Sans Pro Light"/>
              <a:cs typeface="Source Sans Pro Light"/>
            </a:rPr>
            <a:t>Male</a:t>
          </a:r>
        </a:p>
        <a:p xmlns:a="http://schemas.openxmlformats.org/drawingml/2006/main">
          <a:pPr algn="ctr"/>
          <a:endParaRPr lang="en-JM" sz="1100" dirty="0">
            <a:solidFill>
              <a:schemeClr val="tx1">
                <a:lumMod val="50000"/>
                <a:lumOff val="50000"/>
              </a:schemeClr>
            </a:solidFill>
            <a:latin typeface="Source Sans Pro Light"/>
            <a:cs typeface="Source Sans Pro Light"/>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ource Sans Pro Light"/>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93954A-C201-EB40-9459-342C786798D2}" type="datetimeFigureOut">
              <a:rPr lang="en-US" smtClean="0">
                <a:latin typeface="Source Sans Pro Light"/>
              </a:rPr>
              <a:t>8/17/17</a:t>
            </a:fld>
            <a:endParaRPr lang="en-US" dirty="0">
              <a:latin typeface="Source Sans Pro Light"/>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Source Sans Pro Light"/>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52853C-6216-544B-82BE-E4DDDB9FF424}" type="slidenum">
              <a:rPr lang="en-US" smtClean="0">
                <a:latin typeface="Source Sans Pro Light"/>
              </a:rPr>
              <a:t>‹#›</a:t>
            </a:fld>
            <a:endParaRPr lang="en-US" dirty="0">
              <a:latin typeface="Source Sans Pro Light"/>
            </a:endParaRPr>
          </a:p>
        </p:txBody>
      </p:sp>
    </p:spTree>
    <p:extLst>
      <p:ext uri="{BB962C8B-B14F-4D97-AF65-F5344CB8AC3E}">
        <p14:creationId xmlns:p14="http://schemas.microsoft.com/office/powerpoint/2010/main" val="17896620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ource Sans Pro Light"/>
              </a:defRPr>
            </a:lvl1pPr>
          </a:lstStyle>
          <a:p>
            <a:endParaRPr lang="en-JM"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ource Sans Pro Light"/>
              </a:defRPr>
            </a:lvl1pPr>
          </a:lstStyle>
          <a:p>
            <a:fld id="{7D7D0FC4-79A4-4CD6-9D21-6D2AFDDF42EC}" type="datetimeFigureOut">
              <a:rPr lang="en-JM" smtClean="0"/>
              <a:pPr/>
              <a:t>17/08/2017</a:t>
            </a:fld>
            <a:endParaRPr lang="en-JM"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JM"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Source Sans Pro Light"/>
              </a:defRPr>
            </a:lvl1pPr>
          </a:lstStyle>
          <a:p>
            <a:endParaRPr lang="en-JM"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Source Sans Pro Light"/>
              </a:defRPr>
            </a:lvl1pPr>
          </a:lstStyle>
          <a:p>
            <a:fld id="{FEA829E4-7B8F-48ED-BCF8-1C0A3C644052}" type="slidenum">
              <a:rPr lang="en-JM" smtClean="0"/>
              <a:pPr/>
              <a:t>‹#›</a:t>
            </a:fld>
            <a:endParaRPr lang="en-JM" dirty="0"/>
          </a:p>
        </p:txBody>
      </p:sp>
    </p:spTree>
    <p:extLst>
      <p:ext uri="{BB962C8B-B14F-4D97-AF65-F5344CB8AC3E}">
        <p14:creationId xmlns:p14="http://schemas.microsoft.com/office/powerpoint/2010/main" val="4870379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Source Sans Pro Light"/>
        <a:ea typeface="+mn-ea"/>
        <a:cs typeface="+mn-cs"/>
      </a:defRPr>
    </a:lvl1pPr>
    <a:lvl2pPr marL="457200" algn="l" defTabSz="914400" rtl="0" eaLnBrk="1" latinLnBrk="0" hangingPunct="1">
      <a:defRPr sz="1200" kern="1200">
        <a:solidFill>
          <a:schemeClr val="tx1"/>
        </a:solidFill>
        <a:latin typeface="Source Sans Pro Light"/>
        <a:ea typeface="+mn-ea"/>
        <a:cs typeface="+mn-cs"/>
      </a:defRPr>
    </a:lvl2pPr>
    <a:lvl3pPr marL="914400" algn="l" defTabSz="914400" rtl="0" eaLnBrk="1" latinLnBrk="0" hangingPunct="1">
      <a:defRPr sz="1200" kern="1200">
        <a:solidFill>
          <a:schemeClr val="tx1"/>
        </a:solidFill>
        <a:latin typeface="Source Sans Pro Light"/>
        <a:ea typeface="+mn-ea"/>
        <a:cs typeface="+mn-cs"/>
      </a:defRPr>
    </a:lvl3pPr>
    <a:lvl4pPr marL="1371600" algn="l" defTabSz="914400" rtl="0" eaLnBrk="1" latinLnBrk="0" hangingPunct="1">
      <a:defRPr sz="1200" kern="1200">
        <a:solidFill>
          <a:schemeClr val="tx1"/>
        </a:solidFill>
        <a:latin typeface="Source Sans Pro Light"/>
        <a:ea typeface="+mn-ea"/>
        <a:cs typeface="+mn-cs"/>
      </a:defRPr>
    </a:lvl4pPr>
    <a:lvl5pPr marL="1828800" algn="l" defTabSz="914400" rtl="0" eaLnBrk="1" latinLnBrk="0" hangingPunct="1">
      <a:defRPr sz="1200" kern="1200">
        <a:solidFill>
          <a:schemeClr val="tx1"/>
        </a:solidFill>
        <a:latin typeface="Source Sans Pro Ligh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a:t>
            </a:r>
            <a:r>
              <a:rPr lang="en-US" baseline="0" dirty="0" smtClean="0"/>
              <a:t>e Page Template 2</a:t>
            </a:r>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pPr/>
              <a:t>1</a:t>
            </a:fld>
            <a:endParaRPr lang="en-JM" dirty="0"/>
          </a:p>
        </p:txBody>
      </p:sp>
    </p:spTree>
    <p:extLst>
      <p:ext uri="{BB962C8B-B14F-4D97-AF65-F5344CB8AC3E}">
        <p14:creationId xmlns:p14="http://schemas.microsoft.com/office/powerpoint/2010/main" val="3488318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 Page Template 3</a:t>
            </a:r>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pPr/>
              <a:t>2</a:t>
            </a:fld>
            <a:endParaRPr lang="en-JM" dirty="0"/>
          </a:p>
        </p:txBody>
      </p:sp>
    </p:spTree>
    <p:extLst>
      <p:ext uri="{BB962C8B-B14F-4D97-AF65-F5344CB8AC3E}">
        <p14:creationId xmlns:p14="http://schemas.microsoft.com/office/powerpoint/2010/main" val="3905007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slide will crop your image to a circle automatically.  Right click one of the images and choose Change Picture… from the menu.  For best results your image should be square.</a:t>
            </a:r>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pPr/>
              <a:t>3</a:t>
            </a:fld>
            <a:endParaRPr lang="en-JM" dirty="0"/>
          </a:p>
        </p:txBody>
      </p:sp>
    </p:spTree>
    <p:extLst>
      <p:ext uri="{BB962C8B-B14F-4D97-AF65-F5344CB8AC3E}">
        <p14:creationId xmlns:p14="http://schemas.microsoft.com/office/powerpoint/2010/main" val="3755000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change graphs, right-click</a:t>
            </a:r>
            <a:r>
              <a:rPr lang="en-US" baseline="0" dirty="0" smtClean="0"/>
              <a:t> and choose Edit Data…</a:t>
            </a:r>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pPr/>
              <a:t>12</a:t>
            </a:fld>
            <a:endParaRPr lang="en-JM" dirty="0"/>
          </a:p>
        </p:txBody>
      </p:sp>
    </p:spTree>
    <p:extLst>
      <p:ext uri="{BB962C8B-B14F-4D97-AF65-F5344CB8AC3E}">
        <p14:creationId xmlns:p14="http://schemas.microsoft.com/office/powerpoint/2010/main" val="4083550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Infographic</a:t>
            </a:r>
            <a:r>
              <a:rPr lang="en-US" baseline="0" dirty="0" smtClean="0"/>
              <a:t> style slide</a:t>
            </a:r>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pPr/>
              <a:t>14</a:t>
            </a:fld>
            <a:endParaRPr lang="en-JM" dirty="0"/>
          </a:p>
        </p:txBody>
      </p:sp>
    </p:spTree>
    <p:extLst>
      <p:ext uri="{BB962C8B-B14F-4D97-AF65-F5344CB8AC3E}">
        <p14:creationId xmlns:p14="http://schemas.microsoft.com/office/powerpoint/2010/main" val="3161533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95300"/>
            <a:ext cx="8229600" cy="857250"/>
          </a:xfrm>
          <a:prstGeom prst="rect">
            <a:avLst/>
          </a:prstGeom>
        </p:spPr>
        <p:txBody>
          <a:bodyPr>
            <a:normAutofit/>
          </a:bodyPr>
          <a:lstStyle>
            <a:lvl1pPr>
              <a:defRPr sz="2800" b="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3" name="Content Placeholder 2"/>
          <p:cNvSpPr>
            <a:spLocks noGrp="1"/>
          </p:cNvSpPr>
          <p:nvPr>
            <p:ph idx="1"/>
          </p:nvPr>
        </p:nvSpPr>
        <p:spPr>
          <a:xfrm>
            <a:off x="457200" y="1581151"/>
            <a:ext cx="8229600" cy="3124199"/>
          </a:xfrm>
        </p:spPr>
        <p:txBody>
          <a:bodyPr>
            <a:normAutofit/>
          </a:bodyPr>
          <a:lstStyle>
            <a:lvl1pPr>
              <a:defRPr sz="1800">
                <a:solidFill>
                  <a:schemeClr val="tx1">
                    <a:lumMod val="85000"/>
                    <a:lumOff val="15000"/>
                  </a:schemeClr>
                </a:solidFill>
              </a:defRPr>
            </a:lvl1pPr>
            <a:lvl2pPr>
              <a:defRPr sz="1600">
                <a:solidFill>
                  <a:schemeClr val="tx1">
                    <a:lumMod val="85000"/>
                    <a:lumOff val="15000"/>
                  </a:schemeClr>
                </a:solidFill>
              </a:defRPr>
            </a:lvl2pPr>
            <a:lvl3pPr>
              <a:defRPr sz="1400">
                <a:solidFill>
                  <a:schemeClr val="tx1">
                    <a:lumMod val="85000"/>
                    <a:lumOff val="15000"/>
                  </a:schemeClr>
                </a:solidFill>
              </a:defRPr>
            </a:lvl3pPr>
            <a:lvl4pPr>
              <a:defRPr sz="1200">
                <a:solidFill>
                  <a:schemeClr val="tx1">
                    <a:lumMod val="85000"/>
                    <a:lumOff val="15000"/>
                  </a:schemeClr>
                </a:solidFill>
              </a:defRPr>
            </a:lvl4pPr>
            <a:lvl5pPr>
              <a:defRPr sz="1200">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8"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chemeClr val="tx1">
                    <a:lumMod val="75000"/>
                    <a:lumOff val="25000"/>
                  </a:schemeClr>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1225271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11" name="Picture Placeholder 10"/>
          <p:cNvSpPr>
            <a:spLocks noGrp="1"/>
          </p:cNvSpPr>
          <p:nvPr>
            <p:ph type="pic" sz="quarter" idx="24"/>
          </p:nvPr>
        </p:nvSpPr>
        <p:spPr>
          <a:xfrm>
            <a:off x="2514600" y="1809750"/>
            <a:ext cx="1752600" cy="2514600"/>
          </a:xfrm>
        </p:spPr>
        <p:txBody>
          <a:bodyPr/>
          <a:lstStyle/>
          <a:p>
            <a:endParaRPr lang="en-US"/>
          </a:p>
        </p:txBody>
      </p:sp>
      <p:sp>
        <p:nvSpPr>
          <p:cNvPr id="13" name="Picture Placeholder 10"/>
          <p:cNvSpPr>
            <a:spLocks noGrp="1"/>
          </p:cNvSpPr>
          <p:nvPr>
            <p:ph type="pic" sz="quarter" idx="25"/>
          </p:nvPr>
        </p:nvSpPr>
        <p:spPr>
          <a:xfrm>
            <a:off x="6324600" y="1809750"/>
            <a:ext cx="1752600" cy="2514600"/>
          </a:xfrm>
        </p:spPr>
        <p:txBody>
          <a:bodyPr/>
          <a:lstStyle/>
          <a:p>
            <a:endParaRPr lang="en-US"/>
          </a:p>
        </p:txBody>
      </p:sp>
      <p:sp>
        <p:nvSpPr>
          <p:cNvPr id="7"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8"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4669355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7" name="Text Placeholder 13"/>
          <p:cNvSpPr>
            <a:spLocks noGrp="1"/>
          </p:cNvSpPr>
          <p:nvPr>
            <p:ph type="body" sz="quarter" idx="47"/>
          </p:nvPr>
        </p:nvSpPr>
        <p:spPr>
          <a:xfrm>
            <a:off x="989964" y="1657350"/>
            <a:ext cx="3048000" cy="403225"/>
          </a:xfrm>
        </p:spPr>
        <p:txBody>
          <a:bodyPr anchor="ctr">
            <a:normAutofit/>
          </a:bodyPr>
          <a:lstStyle>
            <a:lvl1pPr marL="0" indent="0">
              <a:buFontTx/>
              <a:buNone/>
              <a:defRPr sz="1200" b="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8" name="Text Placeholder 13"/>
          <p:cNvSpPr>
            <a:spLocks noGrp="1"/>
          </p:cNvSpPr>
          <p:nvPr>
            <p:ph type="body" sz="quarter" idx="48"/>
          </p:nvPr>
        </p:nvSpPr>
        <p:spPr>
          <a:xfrm>
            <a:off x="990282" y="2190750"/>
            <a:ext cx="3048000" cy="403225"/>
          </a:xfrm>
        </p:spPr>
        <p:txBody>
          <a:bodyPr anchor="ctr">
            <a:normAutofit/>
          </a:bodyPr>
          <a:lstStyle>
            <a:lvl1pPr marL="0" indent="0">
              <a:buFontTx/>
              <a:buNone/>
              <a:defRPr sz="1200" b="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9" name="Text Placeholder 13"/>
          <p:cNvSpPr>
            <a:spLocks noGrp="1"/>
          </p:cNvSpPr>
          <p:nvPr>
            <p:ph type="body" sz="quarter" idx="49"/>
          </p:nvPr>
        </p:nvSpPr>
        <p:spPr>
          <a:xfrm>
            <a:off x="990600" y="2800350"/>
            <a:ext cx="3048000" cy="403225"/>
          </a:xfrm>
        </p:spPr>
        <p:txBody>
          <a:bodyPr anchor="ctr">
            <a:normAutofit/>
          </a:bodyPr>
          <a:lstStyle>
            <a:lvl1pPr marL="0" indent="0">
              <a:buFontTx/>
              <a:buNone/>
              <a:defRPr sz="1200" b="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10" name="Text Placeholder 13"/>
          <p:cNvSpPr>
            <a:spLocks noGrp="1"/>
          </p:cNvSpPr>
          <p:nvPr>
            <p:ph type="body" sz="quarter" idx="50"/>
          </p:nvPr>
        </p:nvSpPr>
        <p:spPr>
          <a:xfrm>
            <a:off x="990600" y="3333750"/>
            <a:ext cx="3048000" cy="403225"/>
          </a:xfrm>
        </p:spPr>
        <p:txBody>
          <a:bodyPr anchor="ctr">
            <a:normAutofit/>
          </a:bodyPr>
          <a:lstStyle>
            <a:lvl1pPr marL="0" indent="0">
              <a:buFontTx/>
              <a:buNone/>
              <a:defRPr sz="1200" b="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11" name="Text Placeholder 13"/>
          <p:cNvSpPr>
            <a:spLocks noGrp="1"/>
          </p:cNvSpPr>
          <p:nvPr>
            <p:ph type="body" sz="quarter" idx="51"/>
          </p:nvPr>
        </p:nvSpPr>
        <p:spPr>
          <a:xfrm>
            <a:off x="990600" y="3867150"/>
            <a:ext cx="3048000" cy="403225"/>
          </a:xfrm>
        </p:spPr>
        <p:txBody>
          <a:bodyPr anchor="ctr">
            <a:normAutofit/>
          </a:bodyPr>
          <a:lstStyle>
            <a:lvl1pPr marL="0" indent="0">
              <a:buFontTx/>
              <a:buNone/>
              <a:defRPr sz="1200" b="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17" name="Text Placeholder 13"/>
          <p:cNvSpPr>
            <a:spLocks noGrp="1"/>
          </p:cNvSpPr>
          <p:nvPr>
            <p:ph type="body" sz="quarter" idx="60"/>
          </p:nvPr>
        </p:nvSpPr>
        <p:spPr>
          <a:xfrm>
            <a:off x="5181282" y="1657350"/>
            <a:ext cx="3048000" cy="403225"/>
          </a:xfrm>
        </p:spPr>
        <p:txBody>
          <a:bodyPr anchor="ctr">
            <a:normAutofit/>
          </a:bodyPr>
          <a:lstStyle>
            <a:lvl1pPr marL="0" indent="0">
              <a:buFontTx/>
              <a:buNone/>
              <a:defRPr sz="1200" b="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18" name="Text Placeholder 13"/>
          <p:cNvSpPr>
            <a:spLocks noGrp="1"/>
          </p:cNvSpPr>
          <p:nvPr>
            <p:ph type="body" sz="quarter" idx="61"/>
          </p:nvPr>
        </p:nvSpPr>
        <p:spPr>
          <a:xfrm>
            <a:off x="5181600" y="2190750"/>
            <a:ext cx="3048000" cy="403225"/>
          </a:xfrm>
        </p:spPr>
        <p:txBody>
          <a:bodyPr anchor="ctr">
            <a:normAutofit/>
          </a:bodyPr>
          <a:lstStyle>
            <a:lvl1pPr marL="0" indent="0">
              <a:buFontTx/>
              <a:buNone/>
              <a:defRPr sz="1200" b="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19" name="Text Placeholder 13"/>
          <p:cNvSpPr>
            <a:spLocks noGrp="1"/>
          </p:cNvSpPr>
          <p:nvPr>
            <p:ph type="body" sz="quarter" idx="62"/>
          </p:nvPr>
        </p:nvSpPr>
        <p:spPr>
          <a:xfrm>
            <a:off x="5181600" y="2800350"/>
            <a:ext cx="3048000" cy="403225"/>
          </a:xfrm>
        </p:spPr>
        <p:txBody>
          <a:bodyPr anchor="ctr">
            <a:normAutofit/>
          </a:bodyPr>
          <a:lstStyle>
            <a:lvl1pPr marL="0" indent="0">
              <a:buFontTx/>
              <a:buNone/>
              <a:defRPr sz="1200" b="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20" name="Text Placeholder 13"/>
          <p:cNvSpPr>
            <a:spLocks noGrp="1"/>
          </p:cNvSpPr>
          <p:nvPr>
            <p:ph type="body" sz="quarter" idx="63"/>
          </p:nvPr>
        </p:nvSpPr>
        <p:spPr>
          <a:xfrm>
            <a:off x="5181600" y="3333750"/>
            <a:ext cx="3048000" cy="403225"/>
          </a:xfrm>
        </p:spPr>
        <p:txBody>
          <a:bodyPr anchor="ctr">
            <a:normAutofit/>
          </a:bodyPr>
          <a:lstStyle>
            <a:lvl1pPr marL="0" indent="0">
              <a:buFontTx/>
              <a:buNone/>
              <a:defRPr sz="1200" b="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21" name="Text Placeholder 13"/>
          <p:cNvSpPr>
            <a:spLocks noGrp="1"/>
          </p:cNvSpPr>
          <p:nvPr>
            <p:ph type="body" sz="quarter" idx="64"/>
          </p:nvPr>
        </p:nvSpPr>
        <p:spPr>
          <a:xfrm>
            <a:off x="5181600" y="3867150"/>
            <a:ext cx="3048000" cy="403225"/>
          </a:xfrm>
        </p:spPr>
        <p:txBody>
          <a:bodyPr anchor="ctr">
            <a:normAutofit/>
          </a:bodyPr>
          <a:lstStyle>
            <a:lvl1pPr marL="0" indent="0">
              <a:buFontTx/>
              <a:buNone/>
              <a:defRPr sz="1200" b="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15"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16"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964456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81150"/>
            <a:ext cx="8229600" cy="3200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6"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7"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1">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1888256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2_Title and Content">
    <p:spTree>
      <p:nvGrpSpPr>
        <p:cNvPr id="1" name=""/>
        <p:cNvGrpSpPr/>
        <p:nvPr/>
      </p:nvGrpSpPr>
      <p:grpSpPr>
        <a:xfrm>
          <a:off x="0" y="0"/>
          <a:ext cx="0" cy="0"/>
          <a:chOff x="0" y="0"/>
          <a:chExt cx="0" cy="0"/>
        </a:xfrm>
      </p:grpSpPr>
      <p:sp>
        <p:nvSpPr>
          <p:cNvPr id="8" name="Text Placeholder 2"/>
          <p:cNvSpPr>
            <a:spLocks noGrp="1"/>
          </p:cNvSpPr>
          <p:nvPr>
            <p:ph type="body" sz="quarter" idx="33"/>
          </p:nvPr>
        </p:nvSpPr>
        <p:spPr>
          <a:xfrm>
            <a:off x="838200" y="1687830"/>
            <a:ext cx="2133600" cy="274320"/>
          </a:xfrm>
        </p:spPr>
        <p:txBody>
          <a:bodyPr>
            <a:noAutofit/>
          </a:bodyPr>
          <a:lstStyle>
            <a:lvl1pPr marL="0" indent="0">
              <a:buNone/>
              <a:defRPr sz="1200">
                <a:solidFill>
                  <a:srgbClr val="424C53"/>
                </a:solidFill>
                <a:latin typeface="Source Sans Pro Light"/>
              </a:defRPr>
            </a:lvl1pPr>
          </a:lstStyle>
          <a:p>
            <a:pPr lvl="0"/>
            <a:endParaRPr lang="en-JM" dirty="0"/>
          </a:p>
        </p:txBody>
      </p:sp>
      <p:sp>
        <p:nvSpPr>
          <p:cNvPr id="9" name="Text Placeholder 14"/>
          <p:cNvSpPr>
            <a:spLocks noGrp="1"/>
          </p:cNvSpPr>
          <p:nvPr>
            <p:ph type="body" sz="quarter" idx="34"/>
          </p:nvPr>
        </p:nvSpPr>
        <p:spPr>
          <a:xfrm>
            <a:off x="838200" y="1885950"/>
            <a:ext cx="2819400" cy="609600"/>
          </a:xfrm>
        </p:spPr>
        <p:txBody>
          <a:bodyPr>
            <a:normAutofit/>
          </a:bodyPr>
          <a:lstStyle>
            <a:lvl1pPr marL="0" indent="0">
              <a:buFontTx/>
              <a:buNone/>
              <a:defRPr sz="1100">
                <a:solidFill>
                  <a:schemeClr val="tx1">
                    <a:lumMod val="65000"/>
                    <a:lumOff val="35000"/>
                  </a:schemeClr>
                </a:solidFill>
                <a:latin typeface="Source Sans Pro 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0" name="Text Placeholder 2"/>
          <p:cNvSpPr>
            <a:spLocks noGrp="1"/>
          </p:cNvSpPr>
          <p:nvPr>
            <p:ph type="body" sz="quarter" idx="35"/>
          </p:nvPr>
        </p:nvSpPr>
        <p:spPr>
          <a:xfrm>
            <a:off x="838200" y="2754630"/>
            <a:ext cx="2133600" cy="274320"/>
          </a:xfrm>
        </p:spPr>
        <p:txBody>
          <a:bodyPr>
            <a:noAutofit/>
          </a:bodyPr>
          <a:lstStyle>
            <a:lvl1pPr marL="0" indent="0">
              <a:buNone/>
              <a:defRPr sz="1200">
                <a:solidFill>
                  <a:srgbClr val="424C53"/>
                </a:solidFill>
                <a:latin typeface="Source Sans Pro Light"/>
              </a:defRPr>
            </a:lvl1pPr>
          </a:lstStyle>
          <a:p>
            <a:pPr lvl="0"/>
            <a:endParaRPr lang="en-JM" dirty="0"/>
          </a:p>
        </p:txBody>
      </p:sp>
      <p:sp>
        <p:nvSpPr>
          <p:cNvPr id="11" name="Text Placeholder 14"/>
          <p:cNvSpPr>
            <a:spLocks noGrp="1"/>
          </p:cNvSpPr>
          <p:nvPr>
            <p:ph type="body" sz="quarter" idx="36"/>
          </p:nvPr>
        </p:nvSpPr>
        <p:spPr>
          <a:xfrm>
            <a:off x="838200" y="2952750"/>
            <a:ext cx="2819400" cy="609600"/>
          </a:xfrm>
        </p:spPr>
        <p:txBody>
          <a:bodyPr>
            <a:normAutofit/>
          </a:bodyPr>
          <a:lstStyle>
            <a:lvl1pPr marL="0" indent="0">
              <a:buFontTx/>
              <a:buNone/>
              <a:defRPr sz="1100">
                <a:solidFill>
                  <a:schemeClr val="tx1">
                    <a:lumMod val="65000"/>
                    <a:lumOff val="35000"/>
                  </a:schemeClr>
                </a:solidFill>
                <a:latin typeface="Source Sans Pro 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2" name="Text Placeholder 2"/>
          <p:cNvSpPr>
            <a:spLocks noGrp="1"/>
          </p:cNvSpPr>
          <p:nvPr>
            <p:ph type="body" sz="quarter" idx="37"/>
          </p:nvPr>
        </p:nvSpPr>
        <p:spPr>
          <a:xfrm>
            <a:off x="838200" y="3821430"/>
            <a:ext cx="2133600" cy="274320"/>
          </a:xfrm>
        </p:spPr>
        <p:txBody>
          <a:bodyPr>
            <a:noAutofit/>
          </a:bodyPr>
          <a:lstStyle>
            <a:lvl1pPr marL="0" indent="0">
              <a:buNone/>
              <a:defRPr sz="1200">
                <a:solidFill>
                  <a:srgbClr val="424C53"/>
                </a:solidFill>
                <a:latin typeface="Source Sans Pro Light"/>
              </a:defRPr>
            </a:lvl1pPr>
          </a:lstStyle>
          <a:p>
            <a:pPr lvl="0"/>
            <a:endParaRPr lang="en-JM" dirty="0"/>
          </a:p>
        </p:txBody>
      </p:sp>
      <p:sp>
        <p:nvSpPr>
          <p:cNvPr id="13" name="Text Placeholder 14"/>
          <p:cNvSpPr>
            <a:spLocks noGrp="1"/>
          </p:cNvSpPr>
          <p:nvPr>
            <p:ph type="body" sz="quarter" idx="38"/>
          </p:nvPr>
        </p:nvSpPr>
        <p:spPr>
          <a:xfrm>
            <a:off x="838200" y="4019550"/>
            <a:ext cx="2819400" cy="609600"/>
          </a:xfrm>
        </p:spPr>
        <p:txBody>
          <a:bodyPr>
            <a:normAutofit/>
          </a:bodyPr>
          <a:lstStyle>
            <a:lvl1pPr marL="0" indent="0">
              <a:buFontTx/>
              <a:buNone/>
              <a:defRPr sz="1100">
                <a:solidFill>
                  <a:schemeClr val="tx1">
                    <a:lumMod val="65000"/>
                    <a:lumOff val="35000"/>
                  </a:schemeClr>
                </a:solidFill>
                <a:latin typeface="Source Sans Pro 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4"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16"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4243698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sp>
        <p:nvSpPr>
          <p:cNvPr id="7" name="Picture Placeholder 3"/>
          <p:cNvSpPr>
            <a:spLocks noGrp="1"/>
          </p:cNvSpPr>
          <p:nvPr>
            <p:ph type="pic" sz="quarter" idx="56"/>
          </p:nvPr>
        </p:nvSpPr>
        <p:spPr>
          <a:xfrm>
            <a:off x="533400" y="1733550"/>
            <a:ext cx="2133600" cy="1219200"/>
          </a:xfrm>
        </p:spPr>
        <p:txBody>
          <a:bodyPr>
            <a:normAutofit/>
          </a:bodyPr>
          <a:lstStyle>
            <a:lvl1pPr marL="0" indent="0">
              <a:buFontTx/>
              <a:buNone/>
              <a:defRPr sz="1100">
                <a:solidFill>
                  <a:srgbClr val="17252F"/>
                </a:solidFill>
              </a:defRPr>
            </a:lvl1pPr>
          </a:lstStyle>
          <a:p>
            <a:endParaRPr lang="en-JM"/>
          </a:p>
        </p:txBody>
      </p:sp>
      <p:sp>
        <p:nvSpPr>
          <p:cNvPr id="8" name="Picture Placeholder 3"/>
          <p:cNvSpPr>
            <a:spLocks noGrp="1"/>
          </p:cNvSpPr>
          <p:nvPr>
            <p:ph type="pic" sz="quarter" idx="57"/>
          </p:nvPr>
        </p:nvSpPr>
        <p:spPr>
          <a:xfrm>
            <a:off x="2760662" y="1733550"/>
            <a:ext cx="2133600" cy="1219200"/>
          </a:xfrm>
        </p:spPr>
        <p:txBody>
          <a:bodyPr>
            <a:normAutofit/>
          </a:bodyPr>
          <a:lstStyle>
            <a:lvl1pPr marL="0" indent="0">
              <a:buFontTx/>
              <a:buNone/>
              <a:defRPr sz="1100">
                <a:solidFill>
                  <a:srgbClr val="17252F"/>
                </a:solidFill>
              </a:defRPr>
            </a:lvl1pPr>
          </a:lstStyle>
          <a:p>
            <a:endParaRPr lang="en-JM"/>
          </a:p>
        </p:txBody>
      </p:sp>
      <p:sp>
        <p:nvSpPr>
          <p:cNvPr id="9" name="Picture Placeholder 3"/>
          <p:cNvSpPr>
            <a:spLocks noGrp="1"/>
          </p:cNvSpPr>
          <p:nvPr>
            <p:ph type="pic" sz="quarter" idx="58"/>
          </p:nvPr>
        </p:nvSpPr>
        <p:spPr>
          <a:xfrm>
            <a:off x="533400" y="3028950"/>
            <a:ext cx="2133600" cy="1219200"/>
          </a:xfrm>
        </p:spPr>
        <p:txBody>
          <a:bodyPr>
            <a:normAutofit/>
          </a:bodyPr>
          <a:lstStyle>
            <a:lvl1pPr marL="0" indent="0">
              <a:buFontTx/>
              <a:buNone/>
              <a:defRPr sz="1100">
                <a:solidFill>
                  <a:srgbClr val="17252F"/>
                </a:solidFill>
              </a:defRPr>
            </a:lvl1pPr>
          </a:lstStyle>
          <a:p>
            <a:endParaRPr lang="en-JM"/>
          </a:p>
        </p:txBody>
      </p:sp>
      <p:sp>
        <p:nvSpPr>
          <p:cNvPr id="10" name="Picture Placeholder 3"/>
          <p:cNvSpPr>
            <a:spLocks noGrp="1"/>
          </p:cNvSpPr>
          <p:nvPr>
            <p:ph type="pic" sz="quarter" idx="59"/>
          </p:nvPr>
        </p:nvSpPr>
        <p:spPr>
          <a:xfrm>
            <a:off x="2760662" y="3028950"/>
            <a:ext cx="2133600" cy="1219200"/>
          </a:xfrm>
        </p:spPr>
        <p:txBody>
          <a:bodyPr>
            <a:normAutofit/>
          </a:bodyPr>
          <a:lstStyle>
            <a:lvl1pPr marL="0" indent="0">
              <a:buFontTx/>
              <a:buNone/>
              <a:defRPr sz="1100">
                <a:solidFill>
                  <a:srgbClr val="17252F"/>
                </a:solidFill>
              </a:defRPr>
            </a:lvl1pPr>
          </a:lstStyle>
          <a:p>
            <a:endParaRPr lang="en-JM"/>
          </a:p>
        </p:txBody>
      </p:sp>
      <p:sp>
        <p:nvSpPr>
          <p:cNvPr id="11"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13"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0605131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24" name="Rectangle 23"/>
          <p:cNvSpPr/>
          <p:nvPr userDrawn="1"/>
        </p:nvSpPr>
        <p:spPr>
          <a:xfrm>
            <a:off x="0" y="1809750"/>
            <a:ext cx="2286000" cy="228600"/>
          </a:xfrm>
          <a:prstGeom prst="rect">
            <a:avLst/>
          </a:prstGeom>
          <a:solidFill>
            <a:srgbClr val="C4C4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tx1">
                  <a:lumMod val="65000"/>
                  <a:lumOff val="35000"/>
                </a:schemeClr>
              </a:solidFill>
              <a:latin typeface="Source Sans Pro Light"/>
            </a:endParaRPr>
          </a:p>
        </p:txBody>
      </p:sp>
      <p:sp>
        <p:nvSpPr>
          <p:cNvPr id="25" name="Rectangle 24"/>
          <p:cNvSpPr/>
          <p:nvPr userDrawn="1"/>
        </p:nvSpPr>
        <p:spPr>
          <a:xfrm>
            <a:off x="2286000" y="1809750"/>
            <a:ext cx="2286000" cy="228600"/>
          </a:xfrm>
          <a:prstGeom prst="rect">
            <a:avLst/>
          </a:prstGeom>
          <a:solidFill>
            <a:srgbClr val="136D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bg1"/>
              </a:solidFill>
              <a:latin typeface="Source Sans Pro Light"/>
            </a:endParaRPr>
          </a:p>
        </p:txBody>
      </p:sp>
      <p:sp>
        <p:nvSpPr>
          <p:cNvPr id="26" name="Rectangle 25"/>
          <p:cNvSpPr/>
          <p:nvPr userDrawn="1"/>
        </p:nvSpPr>
        <p:spPr>
          <a:xfrm>
            <a:off x="4572000" y="1809750"/>
            <a:ext cx="2286000" cy="228600"/>
          </a:xfrm>
          <a:prstGeom prst="rect">
            <a:avLst/>
          </a:prstGeom>
          <a:solidFill>
            <a:srgbClr val="13999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rgbClr val="FFFFFF"/>
              </a:solidFill>
              <a:latin typeface="Source Sans Pro Light"/>
            </a:endParaRPr>
          </a:p>
        </p:txBody>
      </p:sp>
      <p:sp>
        <p:nvSpPr>
          <p:cNvPr id="27" name="Rectangle 26"/>
          <p:cNvSpPr/>
          <p:nvPr userDrawn="1"/>
        </p:nvSpPr>
        <p:spPr>
          <a:xfrm>
            <a:off x="6858000" y="1809750"/>
            <a:ext cx="2286000" cy="2286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rgbClr val="FFFFFF"/>
              </a:solidFill>
              <a:latin typeface="Source Sans Pro Light"/>
            </a:endParaRPr>
          </a:p>
        </p:txBody>
      </p:sp>
      <p:sp>
        <p:nvSpPr>
          <p:cNvPr id="28" name="Picture Placeholder 27"/>
          <p:cNvSpPr>
            <a:spLocks noGrp="1"/>
          </p:cNvSpPr>
          <p:nvPr>
            <p:ph type="pic" sz="quarter" idx="24"/>
          </p:nvPr>
        </p:nvSpPr>
        <p:spPr>
          <a:xfrm>
            <a:off x="0" y="2039302"/>
            <a:ext cx="2276856" cy="1309688"/>
          </a:xfrm>
        </p:spPr>
        <p:txBody>
          <a:bodyPr/>
          <a:lstStyle/>
          <a:p>
            <a:endParaRPr lang="en-JM"/>
          </a:p>
        </p:txBody>
      </p:sp>
      <p:sp>
        <p:nvSpPr>
          <p:cNvPr id="30" name="Picture Placeholder 27"/>
          <p:cNvSpPr>
            <a:spLocks noGrp="1"/>
          </p:cNvSpPr>
          <p:nvPr>
            <p:ph type="pic" sz="quarter" idx="25"/>
          </p:nvPr>
        </p:nvSpPr>
        <p:spPr>
          <a:xfrm>
            <a:off x="2286000" y="2039302"/>
            <a:ext cx="2276856" cy="1309688"/>
          </a:xfrm>
        </p:spPr>
        <p:txBody>
          <a:bodyPr/>
          <a:lstStyle/>
          <a:p>
            <a:endParaRPr lang="en-JM"/>
          </a:p>
        </p:txBody>
      </p:sp>
      <p:sp>
        <p:nvSpPr>
          <p:cNvPr id="31" name="Picture Placeholder 27"/>
          <p:cNvSpPr>
            <a:spLocks noGrp="1"/>
          </p:cNvSpPr>
          <p:nvPr>
            <p:ph type="pic" sz="quarter" idx="26"/>
          </p:nvPr>
        </p:nvSpPr>
        <p:spPr>
          <a:xfrm>
            <a:off x="4572000" y="2038350"/>
            <a:ext cx="2276856" cy="1309688"/>
          </a:xfrm>
        </p:spPr>
        <p:txBody>
          <a:bodyPr/>
          <a:lstStyle/>
          <a:p>
            <a:endParaRPr lang="en-JM"/>
          </a:p>
        </p:txBody>
      </p:sp>
      <p:sp>
        <p:nvSpPr>
          <p:cNvPr id="32" name="Picture Placeholder 27"/>
          <p:cNvSpPr>
            <a:spLocks noGrp="1"/>
          </p:cNvSpPr>
          <p:nvPr>
            <p:ph type="pic" sz="quarter" idx="27"/>
          </p:nvPr>
        </p:nvSpPr>
        <p:spPr>
          <a:xfrm>
            <a:off x="6858000" y="2038350"/>
            <a:ext cx="2286000" cy="1309688"/>
          </a:xfrm>
        </p:spPr>
        <p:txBody>
          <a:bodyPr/>
          <a:lstStyle/>
          <a:p>
            <a:endParaRPr lang="en-JM" dirty="0"/>
          </a:p>
        </p:txBody>
      </p:sp>
      <p:sp>
        <p:nvSpPr>
          <p:cNvPr id="36" name="Text Placeholder 35"/>
          <p:cNvSpPr>
            <a:spLocks noGrp="1"/>
          </p:cNvSpPr>
          <p:nvPr>
            <p:ph type="body" sz="quarter" idx="28"/>
          </p:nvPr>
        </p:nvSpPr>
        <p:spPr>
          <a:xfrm>
            <a:off x="457200" y="3639185"/>
            <a:ext cx="1752600" cy="365125"/>
          </a:xfrm>
        </p:spPr>
        <p:txBody>
          <a:bodyPr>
            <a:noAutofit/>
          </a:bodyPr>
          <a:lstStyle>
            <a:lvl1pPr marL="0" indent="0">
              <a:buFontTx/>
              <a:buNone/>
              <a:defRPr sz="1100" b="1">
                <a:solidFill>
                  <a:schemeClr val="tx1">
                    <a:lumMod val="65000"/>
                    <a:lumOff val="35000"/>
                  </a:schemeClr>
                </a:solidFill>
              </a:defRPr>
            </a:lvl1pPr>
            <a:lvl2pPr marL="457200" indent="0">
              <a:buFontTx/>
              <a:buNone/>
              <a:defRPr sz="1100" b="1"/>
            </a:lvl2pPr>
            <a:lvl3pPr marL="914400" indent="0">
              <a:buFontTx/>
              <a:buNone/>
              <a:defRPr sz="1100" b="1"/>
            </a:lvl3pPr>
            <a:lvl4pPr marL="1371600" indent="0">
              <a:buFontTx/>
              <a:buNone/>
              <a:defRPr sz="1100" b="1"/>
            </a:lvl4pPr>
            <a:lvl5pPr marL="1828800" indent="0">
              <a:buFontTx/>
              <a:buNone/>
              <a:defRPr sz="1100" b="1"/>
            </a:lvl5pPr>
          </a:lstStyle>
          <a:p>
            <a:pPr lvl="0"/>
            <a:endParaRPr lang="en-JM" dirty="0"/>
          </a:p>
        </p:txBody>
      </p:sp>
      <p:sp>
        <p:nvSpPr>
          <p:cNvPr id="40" name="Text Placeholder 39"/>
          <p:cNvSpPr>
            <a:spLocks noGrp="1"/>
          </p:cNvSpPr>
          <p:nvPr>
            <p:ph type="body" sz="quarter" idx="29"/>
          </p:nvPr>
        </p:nvSpPr>
        <p:spPr>
          <a:xfrm>
            <a:off x="457200" y="3851910"/>
            <a:ext cx="1752600" cy="533400"/>
          </a:xfrm>
        </p:spPr>
        <p:txBody>
          <a:bodyPr>
            <a:noAutofit/>
          </a:bodyPr>
          <a:lstStyle>
            <a:lvl1pPr marL="0" indent="0">
              <a:buFontTx/>
              <a:buNone/>
              <a:defRPr sz="1100">
                <a:solidFill>
                  <a:schemeClr val="tx1">
                    <a:lumMod val="65000"/>
                    <a:lumOff val="35000"/>
                  </a:schemeClr>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41" name="Text Placeholder 35"/>
          <p:cNvSpPr>
            <a:spLocks noGrp="1"/>
          </p:cNvSpPr>
          <p:nvPr>
            <p:ph type="body" sz="quarter" idx="30"/>
          </p:nvPr>
        </p:nvSpPr>
        <p:spPr>
          <a:xfrm>
            <a:off x="2590800" y="3639185"/>
            <a:ext cx="1752600" cy="365125"/>
          </a:xfrm>
        </p:spPr>
        <p:txBody>
          <a:bodyPr>
            <a:noAutofit/>
          </a:bodyPr>
          <a:lstStyle>
            <a:lvl1pPr marL="0" indent="0">
              <a:buFontTx/>
              <a:buNone/>
              <a:defRPr sz="1100" b="1">
                <a:solidFill>
                  <a:schemeClr val="tx1">
                    <a:lumMod val="65000"/>
                    <a:lumOff val="35000"/>
                  </a:schemeClr>
                </a:solidFill>
              </a:defRPr>
            </a:lvl1pPr>
            <a:lvl2pPr marL="457200" indent="0">
              <a:buFontTx/>
              <a:buNone/>
              <a:defRPr sz="1100" b="1"/>
            </a:lvl2pPr>
            <a:lvl3pPr marL="914400" indent="0">
              <a:buFontTx/>
              <a:buNone/>
              <a:defRPr sz="1100" b="1"/>
            </a:lvl3pPr>
            <a:lvl4pPr marL="1371600" indent="0">
              <a:buFontTx/>
              <a:buNone/>
              <a:defRPr sz="1100" b="1"/>
            </a:lvl4pPr>
            <a:lvl5pPr marL="1828800" indent="0">
              <a:buFontTx/>
              <a:buNone/>
              <a:defRPr sz="1100" b="1"/>
            </a:lvl5pPr>
          </a:lstStyle>
          <a:p>
            <a:pPr lvl="0"/>
            <a:endParaRPr lang="en-JM" dirty="0"/>
          </a:p>
        </p:txBody>
      </p:sp>
      <p:sp>
        <p:nvSpPr>
          <p:cNvPr id="42" name="Text Placeholder 39"/>
          <p:cNvSpPr>
            <a:spLocks noGrp="1"/>
          </p:cNvSpPr>
          <p:nvPr>
            <p:ph type="body" sz="quarter" idx="31"/>
          </p:nvPr>
        </p:nvSpPr>
        <p:spPr>
          <a:xfrm>
            <a:off x="2590800" y="3851910"/>
            <a:ext cx="1752600" cy="533400"/>
          </a:xfrm>
        </p:spPr>
        <p:txBody>
          <a:bodyPr>
            <a:noAutofit/>
          </a:bodyPr>
          <a:lstStyle>
            <a:lvl1pPr marL="0" indent="0">
              <a:buFontTx/>
              <a:buNone/>
              <a:defRPr sz="1100">
                <a:solidFill>
                  <a:schemeClr val="tx1">
                    <a:lumMod val="65000"/>
                    <a:lumOff val="35000"/>
                  </a:schemeClr>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43" name="Text Placeholder 35"/>
          <p:cNvSpPr>
            <a:spLocks noGrp="1"/>
          </p:cNvSpPr>
          <p:nvPr>
            <p:ph type="body" sz="quarter" idx="32"/>
          </p:nvPr>
        </p:nvSpPr>
        <p:spPr>
          <a:xfrm>
            <a:off x="4800600" y="3639185"/>
            <a:ext cx="1752600" cy="365125"/>
          </a:xfrm>
        </p:spPr>
        <p:txBody>
          <a:bodyPr>
            <a:noAutofit/>
          </a:bodyPr>
          <a:lstStyle>
            <a:lvl1pPr marL="0" indent="0">
              <a:buFontTx/>
              <a:buNone/>
              <a:defRPr sz="1100" b="1">
                <a:solidFill>
                  <a:schemeClr val="tx1">
                    <a:lumMod val="65000"/>
                    <a:lumOff val="35000"/>
                  </a:schemeClr>
                </a:solidFill>
              </a:defRPr>
            </a:lvl1pPr>
            <a:lvl2pPr marL="457200" indent="0">
              <a:buFontTx/>
              <a:buNone/>
              <a:defRPr sz="1100" b="1"/>
            </a:lvl2pPr>
            <a:lvl3pPr marL="914400" indent="0">
              <a:buFontTx/>
              <a:buNone/>
              <a:defRPr sz="1100" b="1"/>
            </a:lvl3pPr>
            <a:lvl4pPr marL="1371600" indent="0">
              <a:buFontTx/>
              <a:buNone/>
              <a:defRPr sz="1100" b="1"/>
            </a:lvl4pPr>
            <a:lvl5pPr marL="1828800" indent="0">
              <a:buFontTx/>
              <a:buNone/>
              <a:defRPr sz="1100" b="1"/>
            </a:lvl5pPr>
          </a:lstStyle>
          <a:p>
            <a:pPr lvl="0"/>
            <a:endParaRPr lang="en-JM" dirty="0"/>
          </a:p>
        </p:txBody>
      </p:sp>
      <p:sp>
        <p:nvSpPr>
          <p:cNvPr id="44" name="Text Placeholder 39"/>
          <p:cNvSpPr>
            <a:spLocks noGrp="1"/>
          </p:cNvSpPr>
          <p:nvPr>
            <p:ph type="body" sz="quarter" idx="33"/>
          </p:nvPr>
        </p:nvSpPr>
        <p:spPr>
          <a:xfrm>
            <a:off x="4800600" y="3851910"/>
            <a:ext cx="1752600" cy="533400"/>
          </a:xfrm>
        </p:spPr>
        <p:txBody>
          <a:bodyPr>
            <a:noAutofit/>
          </a:bodyPr>
          <a:lstStyle>
            <a:lvl1pPr marL="0" indent="0">
              <a:buFontTx/>
              <a:buNone/>
              <a:defRPr sz="1100">
                <a:solidFill>
                  <a:schemeClr val="tx1">
                    <a:lumMod val="65000"/>
                    <a:lumOff val="35000"/>
                  </a:schemeClr>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45" name="Text Placeholder 35"/>
          <p:cNvSpPr>
            <a:spLocks noGrp="1"/>
          </p:cNvSpPr>
          <p:nvPr>
            <p:ph type="body" sz="quarter" idx="34"/>
          </p:nvPr>
        </p:nvSpPr>
        <p:spPr>
          <a:xfrm>
            <a:off x="7010400" y="3639185"/>
            <a:ext cx="1752600" cy="365125"/>
          </a:xfrm>
        </p:spPr>
        <p:txBody>
          <a:bodyPr>
            <a:noAutofit/>
          </a:bodyPr>
          <a:lstStyle>
            <a:lvl1pPr marL="0" indent="0">
              <a:buFontTx/>
              <a:buNone/>
              <a:defRPr sz="1100" b="1">
                <a:solidFill>
                  <a:schemeClr val="tx1">
                    <a:lumMod val="65000"/>
                    <a:lumOff val="35000"/>
                  </a:schemeClr>
                </a:solidFill>
              </a:defRPr>
            </a:lvl1pPr>
            <a:lvl2pPr marL="457200" indent="0">
              <a:buFontTx/>
              <a:buNone/>
              <a:defRPr sz="1100" b="1"/>
            </a:lvl2pPr>
            <a:lvl3pPr marL="914400" indent="0">
              <a:buFontTx/>
              <a:buNone/>
              <a:defRPr sz="1100" b="1"/>
            </a:lvl3pPr>
            <a:lvl4pPr marL="1371600" indent="0">
              <a:buFontTx/>
              <a:buNone/>
              <a:defRPr sz="1100" b="1"/>
            </a:lvl4pPr>
            <a:lvl5pPr marL="1828800" indent="0">
              <a:buFontTx/>
              <a:buNone/>
              <a:defRPr sz="1100" b="1"/>
            </a:lvl5pPr>
          </a:lstStyle>
          <a:p>
            <a:pPr lvl="0"/>
            <a:endParaRPr lang="en-JM" dirty="0"/>
          </a:p>
        </p:txBody>
      </p:sp>
      <p:sp>
        <p:nvSpPr>
          <p:cNvPr id="46" name="Text Placeholder 39"/>
          <p:cNvSpPr>
            <a:spLocks noGrp="1"/>
          </p:cNvSpPr>
          <p:nvPr>
            <p:ph type="body" sz="quarter" idx="35"/>
          </p:nvPr>
        </p:nvSpPr>
        <p:spPr>
          <a:xfrm>
            <a:off x="7010400" y="3851910"/>
            <a:ext cx="1752600" cy="533400"/>
          </a:xfrm>
        </p:spPr>
        <p:txBody>
          <a:bodyPr>
            <a:noAutofit/>
          </a:bodyPr>
          <a:lstStyle>
            <a:lvl1pPr marL="0" indent="0">
              <a:buFontTx/>
              <a:buNone/>
              <a:defRPr sz="1100">
                <a:solidFill>
                  <a:schemeClr val="tx1">
                    <a:lumMod val="65000"/>
                    <a:lumOff val="35000"/>
                  </a:schemeClr>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21"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22"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443348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0_Title and Content">
    <p:spTree>
      <p:nvGrpSpPr>
        <p:cNvPr id="1" name=""/>
        <p:cNvGrpSpPr/>
        <p:nvPr/>
      </p:nvGrpSpPr>
      <p:grpSpPr>
        <a:xfrm>
          <a:off x="0" y="0"/>
          <a:ext cx="0" cy="0"/>
          <a:chOff x="0" y="0"/>
          <a:chExt cx="0" cy="0"/>
        </a:xfrm>
      </p:grpSpPr>
      <p:pic>
        <p:nvPicPr>
          <p:cNvPr id="2" name="Picture 1" descr="pgb.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62550"/>
          </a:xfrm>
          <a:prstGeom prst="rect">
            <a:avLst/>
          </a:prstGeom>
        </p:spPr>
      </p:pic>
    </p:spTree>
    <p:extLst>
      <p:ext uri="{BB962C8B-B14F-4D97-AF65-F5344CB8AC3E}">
        <p14:creationId xmlns:p14="http://schemas.microsoft.com/office/powerpoint/2010/main" val="12877937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9144000" cy="5162550"/>
          </a:xfrm>
        </p:spPr>
        <p:txBody>
          <a:bodyPr/>
          <a:lstStyle/>
          <a:p>
            <a:endParaRPr lang="en-JM"/>
          </a:p>
        </p:txBody>
      </p:sp>
    </p:spTree>
    <p:extLst>
      <p:ext uri="{BB962C8B-B14F-4D97-AF65-F5344CB8AC3E}">
        <p14:creationId xmlns:p14="http://schemas.microsoft.com/office/powerpoint/2010/main" val="13288741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11" name="Picture 10" descr="pgb.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62550"/>
          </a:xfrm>
          <a:prstGeom prst="rect">
            <a:avLst/>
          </a:prstGeom>
        </p:spPr>
      </p:pic>
      <p:sp>
        <p:nvSpPr>
          <p:cNvPr id="2" name="Title 1"/>
          <p:cNvSpPr>
            <a:spLocks noGrp="1"/>
          </p:cNvSpPr>
          <p:nvPr>
            <p:ph type="title"/>
          </p:nvPr>
        </p:nvSpPr>
        <p:spPr>
          <a:xfrm>
            <a:off x="5029200" y="495300"/>
            <a:ext cx="3810000" cy="857250"/>
          </a:xfrm>
          <a:prstGeom prst="rect">
            <a:avLst/>
          </a:prstGeom>
        </p:spPr>
        <p:txBody>
          <a:bodyPr>
            <a:noAutofit/>
          </a:bodyPr>
          <a:lstStyle>
            <a:lvl1pPr algn="l">
              <a:defRPr sz="2000">
                <a:solidFill>
                  <a:srgbClr val="136DEE"/>
                </a:solidFill>
              </a:defRPr>
            </a:lvl1pPr>
          </a:lstStyle>
          <a:p>
            <a:r>
              <a:rPr lang="en-US" dirty="0" smtClean="0"/>
              <a:t>Click to edit Master title style</a:t>
            </a:r>
            <a:endParaRPr lang="en-JM" dirty="0"/>
          </a:p>
        </p:txBody>
      </p:sp>
      <p:sp>
        <p:nvSpPr>
          <p:cNvPr id="8" name="Picture Placeholder 7"/>
          <p:cNvSpPr>
            <a:spLocks noGrp="1"/>
          </p:cNvSpPr>
          <p:nvPr>
            <p:ph type="pic" sz="quarter" idx="13"/>
          </p:nvPr>
        </p:nvSpPr>
        <p:spPr>
          <a:xfrm>
            <a:off x="0" y="0"/>
            <a:ext cx="4572000" cy="5143500"/>
          </a:xfrm>
        </p:spPr>
        <p:txBody>
          <a:bodyPr/>
          <a:lstStyle/>
          <a:p>
            <a:endParaRPr lang="en-JM"/>
          </a:p>
        </p:txBody>
      </p:sp>
      <p:sp>
        <p:nvSpPr>
          <p:cNvPr id="18" name="Text Placeholder 17"/>
          <p:cNvSpPr>
            <a:spLocks noGrp="1"/>
          </p:cNvSpPr>
          <p:nvPr>
            <p:ph type="body" sz="quarter" idx="15"/>
          </p:nvPr>
        </p:nvSpPr>
        <p:spPr>
          <a:xfrm>
            <a:off x="5029200" y="2046269"/>
            <a:ext cx="3505200" cy="990600"/>
          </a:xfrm>
        </p:spPr>
        <p:txBody>
          <a:bodyPr>
            <a:noAutofit/>
          </a:bodyPr>
          <a:lstStyle>
            <a:lvl1pPr marL="0" indent="0">
              <a:buFontTx/>
              <a:buNone/>
              <a:defRPr sz="1100">
                <a:solidFill>
                  <a:schemeClr val="tx1">
                    <a:lumMod val="65000"/>
                    <a:lumOff val="35000"/>
                  </a:schemeClr>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20" name="Content Placeholder 19"/>
          <p:cNvSpPr>
            <a:spLocks noGrp="1"/>
          </p:cNvSpPr>
          <p:nvPr>
            <p:ph sz="quarter" idx="16"/>
          </p:nvPr>
        </p:nvSpPr>
        <p:spPr>
          <a:xfrm>
            <a:off x="5791200" y="3189271"/>
            <a:ext cx="2438400" cy="307975"/>
          </a:xfrm>
          <a:prstGeom prst="rect">
            <a:avLst/>
          </a:prstGeom>
          <a:noFill/>
        </p:spPr>
        <p:txBody>
          <a:bodyPr>
            <a:noAutofit/>
          </a:bodyPr>
          <a:lstStyle>
            <a:lvl1pPr marL="0" indent="0">
              <a:buFontTx/>
              <a:buNone/>
              <a:defRPr sz="1100">
                <a:solidFill>
                  <a:schemeClr val="tx1">
                    <a:lumMod val="65000"/>
                    <a:lumOff val="3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21" name="Content Placeholder 19"/>
          <p:cNvSpPr>
            <a:spLocks noGrp="1"/>
          </p:cNvSpPr>
          <p:nvPr>
            <p:ph sz="quarter" idx="17"/>
          </p:nvPr>
        </p:nvSpPr>
        <p:spPr>
          <a:xfrm>
            <a:off x="5791200" y="3714750"/>
            <a:ext cx="2438400" cy="465119"/>
          </a:xfrm>
          <a:prstGeom prst="rect">
            <a:avLst/>
          </a:prstGeom>
          <a:noFill/>
        </p:spPr>
        <p:txBody>
          <a:bodyPr>
            <a:noAutofit/>
          </a:bodyPr>
          <a:lstStyle>
            <a:lvl1pPr marL="0" indent="0">
              <a:buFontTx/>
              <a:buNone/>
              <a:defRPr sz="1100">
                <a:solidFill>
                  <a:schemeClr val="tx1">
                    <a:lumMod val="65000"/>
                    <a:lumOff val="3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23" name="Text Placeholder 22"/>
          <p:cNvSpPr>
            <a:spLocks noGrp="1"/>
          </p:cNvSpPr>
          <p:nvPr>
            <p:ph type="body" sz="quarter" idx="18"/>
          </p:nvPr>
        </p:nvSpPr>
        <p:spPr>
          <a:xfrm>
            <a:off x="5029200" y="1809752"/>
            <a:ext cx="3505200" cy="357187"/>
          </a:xfrm>
        </p:spPr>
        <p:txBody>
          <a:bodyPr>
            <a:noAutofit/>
          </a:bodyPr>
          <a:lstStyle>
            <a:lvl1pPr marL="0" indent="0">
              <a:buFontTx/>
              <a:buNone/>
              <a:defRPr sz="1100">
                <a:solidFill>
                  <a:schemeClr val="tx1">
                    <a:lumMod val="65000"/>
                    <a:lumOff val="35000"/>
                  </a:schemeClr>
                </a:solidFill>
                <a:latin typeface="Source Sans Pro Light"/>
                <a:ea typeface="Source Sans Pro Light"/>
                <a:cs typeface="Source Sans Pro Light"/>
              </a:defRPr>
            </a:lvl1pPr>
            <a:lvl2pPr marL="457200" indent="0">
              <a:buFontTx/>
              <a:buNone/>
              <a:defRPr sz="1300">
                <a:latin typeface="Open Sans" pitchFamily="34" charset="0"/>
                <a:ea typeface="Open Sans" pitchFamily="34" charset="0"/>
                <a:cs typeface="Open Sans" pitchFamily="34" charset="0"/>
              </a:defRPr>
            </a:lvl2pPr>
            <a:lvl3pPr marL="914400" indent="0">
              <a:buFontTx/>
              <a:buNone/>
              <a:defRPr sz="1300">
                <a:latin typeface="Open Sans" pitchFamily="34" charset="0"/>
                <a:ea typeface="Open Sans" pitchFamily="34" charset="0"/>
                <a:cs typeface="Open Sans" pitchFamily="34" charset="0"/>
              </a:defRPr>
            </a:lvl3pPr>
            <a:lvl4pPr marL="1371600" indent="0">
              <a:buFontTx/>
              <a:buNone/>
              <a:defRPr sz="1300">
                <a:latin typeface="Open Sans" pitchFamily="34" charset="0"/>
                <a:ea typeface="Open Sans" pitchFamily="34" charset="0"/>
                <a:cs typeface="Open Sans" pitchFamily="34" charset="0"/>
              </a:defRPr>
            </a:lvl4pPr>
            <a:lvl5pPr marL="1828800" indent="0">
              <a:buFontTx/>
              <a:buNone/>
              <a:defRPr sz="1300">
                <a:latin typeface="Open Sans" pitchFamily="34" charset="0"/>
                <a:ea typeface="Open Sans" pitchFamily="34" charset="0"/>
                <a:cs typeface="Open Sans" pitchFamily="34" charset="0"/>
              </a:defRPr>
            </a:lvl5pPr>
          </a:lstStyle>
          <a:p>
            <a:pPr lvl="0"/>
            <a:endParaRPr lang="en-JM" dirty="0"/>
          </a:p>
        </p:txBody>
      </p:sp>
      <p:sp>
        <p:nvSpPr>
          <p:cNvPr id="12" name="Text Placeholder 17"/>
          <p:cNvSpPr>
            <a:spLocks noGrp="1"/>
          </p:cNvSpPr>
          <p:nvPr>
            <p:ph type="body" sz="quarter" idx="23"/>
          </p:nvPr>
        </p:nvSpPr>
        <p:spPr>
          <a:xfrm>
            <a:off x="5029200" y="514350"/>
            <a:ext cx="38100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cxnSp>
        <p:nvCxnSpPr>
          <p:cNvPr id="10" name="Straight Connector 9"/>
          <p:cNvCxnSpPr/>
          <p:nvPr userDrawn="1"/>
        </p:nvCxnSpPr>
        <p:spPr>
          <a:xfrm>
            <a:off x="5181600" y="1276350"/>
            <a:ext cx="287999" cy="0"/>
          </a:xfrm>
          <a:prstGeom prst="line">
            <a:avLst/>
          </a:prstGeom>
          <a:ln w="19050" cap="rnd" cmpd="sng">
            <a:solidFill>
              <a:srgbClr val="136DE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70236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7" name="Picture Placeholder 3"/>
          <p:cNvSpPr>
            <a:spLocks noGrp="1"/>
          </p:cNvSpPr>
          <p:nvPr>
            <p:ph type="pic" sz="quarter" idx="63"/>
          </p:nvPr>
        </p:nvSpPr>
        <p:spPr>
          <a:xfrm>
            <a:off x="457200" y="1581150"/>
            <a:ext cx="4267200" cy="2895600"/>
          </a:xfrm>
        </p:spPr>
        <p:txBody>
          <a:bodyPr>
            <a:normAutofit/>
          </a:bodyPr>
          <a:lstStyle>
            <a:lvl1pPr>
              <a:defRPr sz="1400"/>
            </a:lvl1pPr>
          </a:lstStyle>
          <a:p>
            <a:endParaRPr lang="en-JM" dirty="0"/>
          </a:p>
        </p:txBody>
      </p:sp>
      <p:sp>
        <p:nvSpPr>
          <p:cNvPr id="8" name="Text Placeholder 5"/>
          <p:cNvSpPr>
            <a:spLocks noGrp="1"/>
          </p:cNvSpPr>
          <p:nvPr>
            <p:ph type="body" sz="quarter" idx="66"/>
          </p:nvPr>
        </p:nvSpPr>
        <p:spPr>
          <a:xfrm>
            <a:off x="5638800" y="2731470"/>
            <a:ext cx="2994025" cy="678480"/>
          </a:xfrm>
        </p:spPr>
        <p:txBody>
          <a:bodyPr>
            <a:normAutofit/>
          </a:bodyPr>
          <a:lstStyle>
            <a:lvl1pPr marL="0" indent="0">
              <a:buFontTx/>
              <a:buNone/>
              <a:defRPr sz="1100">
                <a:solidFill>
                  <a:schemeClr val="tx1">
                    <a:lumMod val="65000"/>
                    <a:lumOff val="35000"/>
                  </a:schemeClr>
                </a:solidFill>
                <a:latin typeface="Source Sans Pro 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9" name="Text Placeholder 8"/>
          <p:cNvSpPr>
            <a:spLocks noGrp="1"/>
          </p:cNvSpPr>
          <p:nvPr>
            <p:ph type="body" sz="quarter" idx="67"/>
          </p:nvPr>
        </p:nvSpPr>
        <p:spPr>
          <a:xfrm>
            <a:off x="5638800" y="2419350"/>
            <a:ext cx="1730375" cy="358775"/>
          </a:xfrm>
        </p:spPr>
        <p:txBody>
          <a:bodyPr>
            <a:noAutofit/>
          </a:bodyPr>
          <a:lstStyle>
            <a:lvl1pPr marL="0" indent="0">
              <a:buFontTx/>
              <a:buNone/>
              <a:defRPr sz="1100">
                <a:solidFill>
                  <a:schemeClr val="tx1">
                    <a:lumMod val="65000"/>
                    <a:lumOff val="35000"/>
                  </a:schemeClr>
                </a:solidFill>
                <a:latin typeface="Source Sans Pro Light"/>
                <a:cs typeface="Source Sans Pro Light"/>
              </a:defRPr>
            </a:lvl1pPr>
            <a:lvl2pPr marL="457200" indent="0">
              <a:buFontTx/>
              <a:buNone/>
              <a:defRPr sz="1400">
                <a:latin typeface="Franklin Gothic Medium" pitchFamily="34" charset="0"/>
              </a:defRPr>
            </a:lvl2pPr>
            <a:lvl3pPr marL="914400" indent="0">
              <a:buFontTx/>
              <a:buNone/>
              <a:defRPr sz="1400">
                <a:latin typeface="Franklin Gothic Medium" pitchFamily="34" charset="0"/>
              </a:defRPr>
            </a:lvl3pPr>
            <a:lvl4pPr marL="1371600" indent="0">
              <a:buFontTx/>
              <a:buNone/>
              <a:defRPr sz="1400">
                <a:latin typeface="Franklin Gothic Medium" pitchFamily="34" charset="0"/>
              </a:defRPr>
            </a:lvl4pPr>
            <a:lvl5pPr marL="1828800" indent="0">
              <a:buFontTx/>
              <a:buNone/>
              <a:defRPr sz="1400">
                <a:latin typeface="Franklin Gothic Medium" pitchFamily="34" charset="0"/>
              </a:defRPr>
            </a:lvl5pPr>
          </a:lstStyle>
          <a:p>
            <a:pPr lvl="0"/>
            <a:endParaRPr lang="en-JM" dirty="0"/>
          </a:p>
        </p:txBody>
      </p:sp>
      <p:sp>
        <p:nvSpPr>
          <p:cNvPr id="17" name="Content Placeholder 10"/>
          <p:cNvSpPr>
            <a:spLocks noGrp="1"/>
          </p:cNvSpPr>
          <p:nvPr>
            <p:ph sz="quarter" idx="69" hasCustomPrompt="1"/>
          </p:nvPr>
        </p:nvSpPr>
        <p:spPr>
          <a:xfrm>
            <a:off x="5334000" y="1885950"/>
            <a:ext cx="762000" cy="284485"/>
          </a:xfrm>
          <a:prstGeom prst="roundRect">
            <a:avLst>
              <a:gd name="adj" fmla="val 8295"/>
            </a:avLst>
          </a:prstGeom>
          <a:solidFill>
            <a:srgbClr val="136DEE"/>
          </a:solidFill>
        </p:spPr>
        <p:txBody>
          <a:bodyPr>
            <a:noAutofit/>
          </a:bodyPr>
          <a:lstStyle>
            <a:lvl1pPr marL="0" indent="0" algn="ctr">
              <a:buFontTx/>
              <a:buNone/>
              <a:defRPr sz="1050">
                <a:solidFill>
                  <a:schemeClr val="bg1"/>
                </a:solidFill>
                <a:latin typeface="Source Sans Pro Light"/>
                <a:cs typeface="Source Sans Pro Light"/>
              </a:defRPr>
            </a:lvl1pPr>
            <a:lvl2pPr marL="457200" indent="0">
              <a:buFontTx/>
              <a:buNone/>
              <a:defRPr sz="1200">
                <a:latin typeface="Franklin Gothic Medium" pitchFamily="34" charset="0"/>
              </a:defRPr>
            </a:lvl2pPr>
            <a:lvl3pPr marL="914400" indent="0">
              <a:buFontTx/>
              <a:buNone/>
              <a:defRPr sz="1200">
                <a:latin typeface="Franklin Gothic Medium" pitchFamily="34" charset="0"/>
              </a:defRPr>
            </a:lvl3pPr>
            <a:lvl4pPr marL="1371600" indent="0">
              <a:buFontTx/>
              <a:buNone/>
              <a:defRPr sz="1200">
                <a:latin typeface="Franklin Gothic Medium" pitchFamily="34" charset="0"/>
              </a:defRPr>
            </a:lvl4pPr>
            <a:lvl5pPr marL="1828800" indent="0">
              <a:buFontTx/>
              <a:buNone/>
              <a:defRPr sz="1200">
                <a:latin typeface="Franklin Gothic Medium" pitchFamily="34" charset="0"/>
              </a:defRPr>
            </a:lvl5pPr>
          </a:lstStyle>
          <a:p>
            <a:pPr lvl="0"/>
            <a:r>
              <a:rPr lang="en-JM" dirty="0" smtClean="0"/>
              <a:t>LOREM</a:t>
            </a:r>
            <a:endParaRPr lang="en-JM" dirty="0"/>
          </a:p>
        </p:txBody>
      </p:sp>
      <p:sp>
        <p:nvSpPr>
          <p:cNvPr id="18" name="Content Placeholder 10"/>
          <p:cNvSpPr>
            <a:spLocks noGrp="1"/>
          </p:cNvSpPr>
          <p:nvPr>
            <p:ph sz="quarter" idx="70" hasCustomPrompt="1"/>
          </p:nvPr>
        </p:nvSpPr>
        <p:spPr>
          <a:xfrm>
            <a:off x="7010400" y="1889085"/>
            <a:ext cx="762000" cy="284485"/>
          </a:xfrm>
          <a:prstGeom prst="roundRect">
            <a:avLst>
              <a:gd name="adj" fmla="val 8295"/>
            </a:avLst>
          </a:prstGeom>
          <a:solidFill>
            <a:schemeClr val="tx1">
              <a:lumMod val="75000"/>
              <a:lumOff val="25000"/>
            </a:schemeClr>
          </a:solidFill>
        </p:spPr>
        <p:txBody>
          <a:bodyPr>
            <a:noAutofit/>
          </a:bodyPr>
          <a:lstStyle>
            <a:lvl1pPr marL="0" indent="0" algn="ctr">
              <a:buFontTx/>
              <a:buNone/>
              <a:defRPr sz="1050">
                <a:solidFill>
                  <a:schemeClr val="bg1"/>
                </a:solidFill>
                <a:latin typeface="Source Sans Pro Light"/>
                <a:cs typeface="Source Sans Pro Light"/>
              </a:defRPr>
            </a:lvl1pPr>
            <a:lvl2pPr marL="457200" indent="0">
              <a:buFontTx/>
              <a:buNone/>
              <a:defRPr sz="1200">
                <a:latin typeface="Franklin Gothic Medium" pitchFamily="34" charset="0"/>
              </a:defRPr>
            </a:lvl2pPr>
            <a:lvl3pPr marL="914400" indent="0">
              <a:buFontTx/>
              <a:buNone/>
              <a:defRPr sz="1200">
                <a:latin typeface="Franklin Gothic Medium" pitchFamily="34" charset="0"/>
              </a:defRPr>
            </a:lvl3pPr>
            <a:lvl4pPr marL="1371600" indent="0">
              <a:buFontTx/>
              <a:buNone/>
              <a:defRPr sz="1200">
                <a:latin typeface="Franklin Gothic Medium" pitchFamily="34" charset="0"/>
              </a:defRPr>
            </a:lvl4pPr>
            <a:lvl5pPr marL="1828800" indent="0">
              <a:buFontTx/>
              <a:buNone/>
              <a:defRPr sz="1200">
                <a:latin typeface="Franklin Gothic Medium" pitchFamily="34" charset="0"/>
              </a:defRPr>
            </a:lvl5pPr>
          </a:lstStyle>
          <a:p>
            <a:pPr lvl="0"/>
            <a:r>
              <a:rPr lang="en-JM" dirty="0" smtClean="0"/>
              <a:t>LOREM</a:t>
            </a:r>
            <a:endParaRPr lang="en-JM" dirty="0"/>
          </a:p>
        </p:txBody>
      </p:sp>
      <p:sp>
        <p:nvSpPr>
          <p:cNvPr id="19" name="Content Placeholder 10"/>
          <p:cNvSpPr>
            <a:spLocks noGrp="1"/>
          </p:cNvSpPr>
          <p:nvPr>
            <p:ph sz="quarter" idx="71" hasCustomPrompt="1"/>
          </p:nvPr>
        </p:nvSpPr>
        <p:spPr>
          <a:xfrm>
            <a:off x="6172200" y="1885950"/>
            <a:ext cx="762000" cy="284485"/>
          </a:xfrm>
          <a:prstGeom prst="roundRect">
            <a:avLst>
              <a:gd name="adj" fmla="val 8295"/>
            </a:avLst>
          </a:prstGeom>
          <a:solidFill>
            <a:srgbClr val="139996"/>
          </a:solidFill>
        </p:spPr>
        <p:txBody>
          <a:bodyPr>
            <a:noAutofit/>
          </a:bodyPr>
          <a:lstStyle>
            <a:lvl1pPr marL="0" indent="0" algn="ctr">
              <a:buFontTx/>
              <a:buNone/>
              <a:defRPr sz="1050">
                <a:solidFill>
                  <a:schemeClr val="bg1"/>
                </a:solidFill>
                <a:latin typeface="Source Sans Pro Light"/>
                <a:cs typeface="Source Sans Pro Light"/>
              </a:defRPr>
            </a:lvl1pPr>
            <a:lvl2pPr marL="457200" indent="0">
              <a:buFontTx/>
              <a:buNone/>
              <a:defRPr sz="1200">
                <a:latin typeface="Franklin Gothic Medium" pitchFamily="34" charset="0"/>
              </a:defRPr>
            </a:lvl2pPr>
            <a:lvl3pPr marL="914400" indent="0">
              <a:buFontTx/>
              <a:buNone/>
              <a:defRPr sz="1200">
                <a:latin typeface="Franklin Gothic Medium" pitchFamily="34" charset="0"/>
              </a:defRPr>
            </a:lvl3pPr>
            <a:lvl4pPr marL="1371600" indent="0">
              <a:buFontTx/>
              <a:buNone/>
              <a:defRPr sz="1200">
                <a:latin typeface="Franklin Gothic Medium" pitchFamily="34" charset="0"/>
              </a:defRPr>
            </a:lvl4pPr>
            <a:lvl5pPr marL="1828800" indent="0">
              <a:buFontTx/>
              <a:buNone/>
              <a:defRPr sz="1200">
                <a:latin typeface="Franklin Gothic Medium" pitchFamily="34" charset="0"/>
              </a:defRPr>
            </a:lvl5pPr>
          </a:lstStyle>
          <a:p>
            <a:pPr lvl="0"/>
            <a:r>
              <a:rPr lang="en-JM" dirty="0" smtClean="0"/>
              <a:t>LOREM</a:t>
            </a:r>
            <a:endParaRPr lang="en-JM" dirty="0"/>
          </a:p>
        </p:txBody>
      </p:sp>
      <p:sp>
        <p:nvSpPr>
          <p:cNvPr id="12"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13"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981356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p:cNvSpPr/>
          <p:nvPr userDrawn="1"/>
        </p:nvSpPr>
        <p:spPr>
          <a:xfrm>
            <a:off x="0" y="0"/>
            <a:ext cx="9144000" cy="5010150"/>
          </a:xfrm>
          <a:prstGeom prst="rect">
            <a:avLst/>
          </a:prstGeom>
          <a:gradFill flip="none" rotWithShape="1">
            <a:gsLst>
              <a:gs pos="29000">
                <a:srgbClr val="139996"/>
              </a:gs>
              <a:gs pos="83000">
                <a:srgbClr val="136DEE"/>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latin typeface="Source Sans Pro Light"/>
              <a:cs typeface="Source Sans Pro Light"/>
            </a:endParaRPr>
          </a:p>
        </p:txBody>
      </p:sp>
    </p:spTree>
    <p:extLst>
      <p:ext uri="{BB962C8B-B14F-4D97-AF65-F5344CB8AC3E}">
        <p14:creationId xmlns:p14="http://schemas.microsoft.com/office/powerpoint/2010/main" val="632533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Picture Placeholder 17"/>
          <p:cNvSpPr>
            <a:spLocks noGrp="1"/>
          </p:cNvSpPr>
          <p:nvPr>
            <p:ph type="pic" sz="quarter" idx="13"/>
          </p:nvPr>
        </p:nvSpPr>
        <p:spPr>
          <a:xfrm>
            <a:off x="4648200" y="1962152"/>
            <a:ext cx="3924300" cy="2325687"/>
          </a:xfrm>
          <a:prstGeom prst="roundRect">
            <a:avLst>
              <a:gd name="adj" fmla="val 0"/>
            </a:avLst>
          </a:prstGeom>
        </p:spPr>
        <p:txBody>
          <a:bodyPr>
            <a:normAutofit/>
          </a:bodyPr>
          <a:lstStyle>
            <a:lvl1pPr marL="0" indent="0">
              <a:buFontTx/>
              <a:buNone/>
              <a:defRPr sz="1600">
                <a:solidFill>
                  <a:srgbClr val="17252F"/>
                </a:solidFill>
              </a:defRPr>
            </a:lvl1pPr>
          </a:lstStyle>
          <a:p>
            <a:endParaRPr lang="en-JM" dirty="0"/>
          </a:p>
        </p:txBody>
      </p:sp>
      <p:sp>
        <p:nvSpPr>
          <p:cNvPr id="8" name="Text Placeholder 19"/>
          <p:cNvSpPr>
            <a:spLocks noGrp="1"/>
          </p:cNvSpPr>
          <p:nvPr>
            <p:ph type="body" sz="quarter" idx="14"/>
          </p:nvPr>
        </p:nvSpPr>
        <p:spPr>
          <a:xfrm>
            <a:off x="1219200" y="2190751"/>
            <a:ext cx="2971800" cy="833437"/>
          </a:xfrm>
        </p:spPr>
        <p:txBody>
          <a:bodyPr>
            <a:normAutofit/>
          </a:bodyPr>
          <a:lstStyle>
            <a:lvl1pPr marL="0" indent="0">
              <a:buFontTx/>
              <a:buNone/>
              <a:defRPr sz="1100">
                <a:solidFill>
                  <a:schemeClr val="tx1">
                    <a:lumMod val="65000"/>
                    <a:lumOff val="3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9" name="Text Placeholder 21"/>
          <p:cNvSpPr>
            <a:spLocks noGrp="1"/>
          </p:cNvSpPr>
          <p:nvPr>
            <p:ph type="body" sz="quarter" idx="15"/>
          </p:nvPr>
        </p:nvSpPr>
        <p:spPr>
          <a:xfrm>
            <a:off x="457200" y="1254125"/>
            <a:ext cx="7696200" cy="479425"/>
          </a:xfrm>
        </p:spPr>
        <p:txBody>
          <a:bodyPr>
            <a:noAutofit/>
          </a:bodyPr>
          <a:lstStyle>
            <a:lvl1pPr marL="0" indent="0" algn="ctr">
              <a:buNone/>
              <a:defRPr sz="1100">
                <a:solidFill>
                  <a:schemeClr val="tx1">
                    <a:lumMod val="65000"/>
                    <a:lumOff val="35000"/>
                  </a:schemeClr>
                </a:solidFill>
              </a:defRPr>
            </a:lvl1pPr>
            <a:lvl2pPr marL="457200" indent="0" algn="ctr">
              <a:buNone/>
              <a:defRPr sz="1100"/>
            </a:lvl2pPr>
            <a:lvl3pPr marL="914400" indent="0" algn="ctr">
              <a:buNone/>
              <a:defRPr sz="1100"/>
            </a:lvl3pPr>
            <a:lvl4pPr marL="1371600" indent="0" algn="ctr">
              <a:buNone/>
              <a:defRPr sz="1100"/>
            </a:lvl4pPr>
            <a:lvl5pPr marL="1828800" indent="0" algn="ctr">
              <a:buNone/>
              <a:defRPr sz="1100"/>
            </a:lvl5pPr>
          </a:lstStyle>
          <a:p>
            <a:pPr lvl="0"/>
            <a:endParaRPr lang="en-JM" dirty="0"/>
          </a:p>
        </p:txBody>
      </p:sp>
      <p:sp>
        <p:nvSpPr>
          <p:cNvPr id="10" name="Text Placeholder 23"/>
          <p:cNvSpPr>
            <a:spLocks noGrp="1"/>
          </p:cNvSpPr>
          <p:nvPr>
            <p:ph type="body" sz="quarter" idx="16"/>
          </p:nvPr>
        </p:nvSpPr>
        <p:spPr>
          <a:xfrm>
            <a:off x="1219200" y="1962150"/>
            <a:ext cx="1828800" cy="357188"/>
          </a:xfrm>
        </p:spPr>
        <p:txBody>
          <a:bodyPr>
            <a:noAutofit/>
          </a:bodyPr>
          <a:lstStyle>
            <a:lvl1pPr marL="0" indent="0">
              <a:buFontTx/>
              <a:buNone/>
              <a:defRPr sz="110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11" name="Text Placeholder 19"/>
          <p:cNvSpPr>
            <a:spLocks noGrp="1"/>
          </p:cNvSpPr>
          <p:nvPr>
            <p:ph type="body" sz="quarter" idx="17"/>
          </p:nvPr>
        </p:nvSpPr>
        <p:spPr>
          <a:xfrm>
            <a:off x="1219200" y="3567115"/>
            <a:ext cx="2971800" cy="833437"/>
          </a:xfrm>
        </p:spPr>
        <p:txBody>
          <a:bodyPr>
            <a:normAutofit/>
          </a:bodyPr>
          <a:lstStyle>
            <a:lvl1pPr marL="0" indent="0">
              <a:buFontTx/>
              <a:buNone/>
              <a:defRPr sz="1100">
                <a:solidFill>
                  <a:schemeClr val="tx1">
                    <a:lumMod val="65000"/>
                    <a:lumOff val="3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2" name="Text Placeholder 23"/>
          <p:cNvSpPr>
            <a:spLocks noGrp="1"/>
          </p:cNvSpPr>
          <p:nvPr>
            <p:ph type="body" sz="quarter" idx="18"/>
          </p:nvPr>
        </p:nvSpPr>
        <p:spPr>
          <a:xfrm>
            <a:off x="1219200" y="3338515"/>
            <a:ext cx="1828800" cy="357188"/>
          </a:xfrm>
        </p:spPr>
        <p:txBody>
          <a:bodyPr>
            <a:noAutofit/>
          </a:bodyPr>
          <a:lstStyle>
            <a:lvl1pPr marL="0" indent="0">
              <a:buFontTx/>
              <a:buNone/>
              <a:defRPr sz="110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13"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15"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39092174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9" name="Text Placeholder 21"/>
          <p:cNvSpPr>
            <a:spLocks noGrp="1"/>
          </p:cNvSpPr>
          <p:nvPr>
            <p:ph type="body" sz="quarter" idx="15"/>
          </p:nvPr>
        </p:nvSpPr>
        <p:spPr>
          <a:xfrm>
            <a:off x="457200" y="1254125"/>
            <a:ext cx="7924800" cy="479425"/>
          </a:xfrm>
        </p:spPr>
        <p:txBody>
          <a:bodyPr>
            <a:noAutofit/>
          </a:bodyPr>
          <a:lstStyle>
            <a:lvl1pPr marL="0" indent="0" algn="ctr">
              <a:buNone/>
              <a:defRPr sz="1100">
                <a:solidFill>
                  <a:schemeClr val="tx1">
                    <a:lumMod val="65000"/>
                    <a:lumOff val="35000"/>
                  </a:schemeClr>
                </a:solidFill>
              </a:defRPr>
            </a:lvl1pPr>
            <a:lvl2pPr marL="457200" indent="0" algn="ctr">
              <a:buNone/>
              <a:defRPr sz="1100"/>
            </a:lvl2pPr>
            <a:lvl3pPr marL="914400" indent="0" algn="ctr">
              <a:buNone/>
              <a:defRPr sz="1100"/>
            </a:lvl3pPr>
            <a:lvl4pPr marL="1371600" indent="0" algn="ctr">
              <a:buNone/>
              <a:defRPr sz="1100"/>
            </a:lvl4pPr>
            <a:lvl5pPr marL="1828800" indent="0" algn="ctr">
              <a:buNone/>
              <a:defRPr sz="1100"/>
            </a:lvl5pPr>
          </a:lstStyle>
          <a:p>
            <a:pPr lvl="0"/>
            <a:endParaRPr lang="en-JM" dirty="0"/>
          </a:p>
        </p:txBody>
      </p:sp>
      <p:sp>
        <p:nvSpPr>
          <p:cNvPr id="23" name="TextBox 22"/>
          <p:cNvSpPr txBox="1"/>
          <p:nvPr userDrawn="1"/>
        </p:nvSpPr>
        <p:spPr>
          <a:xfrm>
            <a:off x="381000" y="2848384"/>
            <a:ext cx="381000" cy="1015663"/>
          </a:xfrm>
          <a:prstGeom prst="rect">
            <a:avLst/>
          </a:prstGeom>
          <a:noFill/>
        </p:spPr>
        <p:txBody>
          <a:bodyPr wrap="square" rtlCol="0">
            <a:spAutoFit/>
          </a:bodyPr>
          <a:lstStyle/>
          <a:p>
            <a:r>
              <a:rPr lang="en-US" sz="6000" spc="-300" dirty="0" smtClean="0">
                <a:solidFill>
                  <a:srgbClr val="CFD6DC"/>
                </a:solidFill>
                <a:latin typeface="Source Sans Pro Light"/>
                <a:cs typeface="Source Sans Pro Light"/>
              </a:rPr>
              <a:t>“</a:t>
            </a:r>
            <a:endParaRPr lang="en-US" sz="6000" spc="-300" dirty="0">
              <a:solidFill>
                <a:srgbClr val="CFD6DC"/>
              </a:solidFill>
              <a:latin typeface="Source Sans Pro Light"/>
              <a:cs typeface="Source Sans Pro Light"/>
            </a:endParaRPr>
          </a:p>
        </p:txBody>
      </p:sp>
      <p:sp>
        <p:nvSpPr>
          <p:cNvPr id="24" name="TextBox 23"/>
          <p:cNvSpPr txBox="1"/>
          <p:nvPr userDrawn="1"/>
        </p:nvSpPr>
        <p:spPr>
          <a:xfrm>
            <a:off x="3048000" y="2848384"/>
            <a:ext cx="381000" cy="1015663"/>
          </a:xfrm>
          <a:prstGeom prst="rect">
            <a:avLst/>
          </a:prstGeom>
          <a:noFill/>
        </p:spPr>
        <p:txBody>
          <a:bodyPr wrap="square" rtlCol="0">
            <a:spAutoFit/>
          </a:bodyPr>
          <a:lstStyle/>
          <a:p>
            <a:r>
              <a:rPr lang="en-US" sz="6000" spc="-300" dirty="0" smtClean="0">
                <a:solidFill>
                  <a:srgbClr val="CFD6DC"/>
                </a:solidFill>
                <a:latin typeface="Source Sans Pro Light"/>
                <a:cs typeface="Source Sans Pro Light"/>
              </a:rPr>
              <a:t>“</a:t>
            </a:r>
            <a:endParaRPr lang="en-US" sz="6000" spc="-300" dirty="0">
              <a:solidFill>
                <a:srgbClr val="CFD6DC"/>
              </a:solidFill>
              <a:latin typeface="Source Sans Pro Light"/>
              <a:cs typeface="Source Sans Pro Light"/>
            </a:endParaRPr>
          </a:p>
        </p:txBody>
      </p:sp>
      <p:sp>
        <p:nvSpPr>
          <p:cNvPr id="25" name="TextBox 24"/>
          <p:cNvSpPr txBox="1"/>
          <p:nvPr userDrawn="1"/>
        </p:nvSpPr>
        <p:spPr>
          <a:xfrm>
            <a:off x="5715000" y="2823321"/>
            <a:ext cx="381000" cy="1015663"/>
          </a:xfrm>
          <a:prstGeom prst="rect">
            <a:avLst/>
          </a:prstGeom>
          <a:noFill/>
        </p:spPr>
        <p:txBody>
          <a:bodyPr wrap="square" rtlCol="0">
            <a:spAutoFit/>
          </a:bodyPr>
          <a:lstStyle/>
          <a:p>
            <a:r>
              <a:rPr lang="en-US" sz="6000" spc="-300" dirty="0" smtClean="0">
                <a:solidFill>
                  <a:srgbClr val="CFD6DC"/>
                </a:solidFill>
                <a:latin typeface="Source Sans Pro Light"/>
                <a:cs typeface="Source Sans Pro Light"/>
              </a:rPr>
              <a:t>“</a:t>
            </a:r>
            <a:endParaRPr lang="en-US" sz="6000" spc="-300" dirty="0">
              <a:solidFill>
                <a:srgbClr val="CFD6DC"/>
              </a:solidFill>
              <a:latin typeface="Source Sans Pro Light"/>
              <a:cs typeface="Source Sans Pro Light"/>
            </a:endParaRPr>
          </a:p>
        </p:txBody>
      </p:sp>
      <p:sp>
        <p:nvSpPr>
          <p:cNvPr id="26" name="Picture Placeholder 25"/>
          <p:cNvSpPr>
            <a:spLocks noGrp="1"/>
          </p:cNvSpPr>
          <p:nvPr>
            <p:ph type="pic" sz="quarter" idx="24"/>
          </p:nvPr>
        </p:nvSpPr>
        <p:spPr>
          <a:xfrm>
            <a:off x="677390" y="3297174"/>
            <a:ext cx="758952" cy="758952"/>
          </a:xfrm>
          <a:prstGeom prst="ellipse">
            <a:avLst/>
          </a:prstGeom>
        </p:spPr>
        <p:txBody>
          <a:bodyPr>
            <a:normAutofit/>
          </a:bodyPr>
          <a:lstStyle>
            <a:lvl1pPr marL="0" indent="0">
              <a:buNone/>
              <a:defRPr sz="1000"/>
            </a:lvl1pPr>
          </a:lstStyle>
          <a:p>
            <a:endParaRPr lang="en-JM"/>
          </a:p>
        </p:txBody>
      </p:sp>
      <p:sp>
        <p:nvSpPr>
          <p:cNvPr id="28" name="Picture Placeholder 25"/>
          <p:cNvSpPr>
            <a:spLocks noGrp="1"/>
          </p:cNvSpPr>
          <p:nvPr>
            <p:ph type="pic" sz="quarter" idx="25"/>
          </p:nvPr>
        </p:nvSpPr>
        <p:spPr>
          <a:xfrm>
            <a:off x="3392424" y="3297173"/>
            <a:ext cx="758952" cy="758952"/>
          </a:xfrm>
          <a:prstGeom prst="ellipse">
            <a:avLst/>
          </a:prstGeom>
        </p:spPr>
        <p:txBody>
          <a:bodyPr>
            <a:normAutofit/>
          </a:bodyPr>
          <a:lstStyle>
            <a:lvl1pPr marL="0" indent="0">
              <a:buNone/>
              <a:defRPr sz="1000"/>
            </a:lvl1pPr>
          </a:lstStyle>
          <a:p>
            <a:endParaRPr lang="en-JM"/>
          </a:p>
        </p:txBody>
      </p:sp>
      <p:sp>
        <p:nvSpPr>
          <p:cNvPr id="30" name="Picture Placeholder 25"/>
          <p:cNvSpPr>
            <a:spLocks noGrp="1"/>
          </p:cNvSpPr>
          <p:nvPr>
            <p:ph type="pic" sz="quarter" idx="26"/>
          </p:nvPr>
        </p:nvSpPr>
        <p:spPr>
          <a:xfrm>
            <a:off x="6211824" y="3297173"/>
            <a:ext cx="758952" cy="758952"/>
          </a:xfrm>
          <a:prstGeom prst="ellipse">
            <a:avLst/>
          </a:prstGeom>
        </p:spPr>
        <p:txBody>
          <a:bodyPr>
            <a:normAutofit/>
          </a:bodyPr>
          <a:lstStyle>
            <a:lvl1pPr marL="0" indent="0">
              <a:buNone/>
              <a:defRPr sz="1000"/>
            </a:lvl1pPr>
          </a:lstStyle>
          <a:p>
            <a:endParaRPr lang="en-JM"/>
          </a:p>
        </p:txBody>
      </p:sp>
      <p:sp>
        <p:nvSpPr>
          <p:cNvPr id="32" name="Text Placeholder 31"/>
          <p:cNvSpPr>
            <a:spLocks noGrp="1"/>
          </p:cNvSpPr>
          <p:nvPr>
            <p:ph type="body" sz="quarter" idx="27"/>
          </p:nvPr>
        </p:nvSpPr>
        <p:spPr>
          <a:xfrm>
            <a:off x="1600200" y="3533775"/>
            <a:ext cx="1219200" cy="457200"/>
          </a:xfrm>
        </p:spPr>
        <p:txBody>
          <a:bodyPr>
            <a:normAutofit/>
          </a:bodyPr>
          <a:lstStyle>
            <a:lvl1pPr marL="0" indent="0">
              <a:buFontTx/>
              <a:buNone/>
              <a:defRPr sz="1100"/>
            </a:lvl1pPr>
          </a:lstStyle>
          <a:p>
            <a:pPr lvl="0"/>
            <a:endParaRPr lang="en-JM" dirty="0"/>
          </a:p>
        </p:txBody>
      </p:sp>
      <p:sp>
        <p:nvSpPr>
          <p:cNvPr id="33" name="Text Placeholder 31"/>
          <p:cNvSpPr>
            <a:spLocks noGrp="1"/>
          </p:cNvSpPr>
          <p:nvPr>
            <p:ph type="body" sz="quarter" idx="28"/>
          </p:nvPr>
        </p:nvSpPr>
        <p:spPr>
          <a:xfrm>
            <a:off x="4343400" y="3533775"/>
            <a:ext cx="1219200" cy="457200"/>
          </a:xfrm>
        </p:spPr>
        <p:txBody>
          <a:bodyPr>
            <a:normAutofit/>
          </a:bodyPr>
          <a:lstStyle>
            <a:lvl1pPr marL="0" indent="0">
              <a:buFontTx/>
              <a:buNone/>
              <a:defRPr sz="1100"/>
            </a:lvl1pPr>
          </a:lstStyle>
          <a:p>
            <a:pPr lvl="0"/>
            <a:endParaRPr lang="en-JM" dirty="0"/>
          </a:p>
        </p:txBody>
      </p:sp>
      <p:sp>
        <p:nvSpPr>
          <p:cNvPr id="34" name="Text Placeholder 31"/>
          <p:cNvSpPr>
            <a:spLocks noGrp="1"/>
          </p:cNvSpPr>
          <p:nvPr>
            <p:ph type="body" sz="quarter" idx="29"/>
          </p:nvPr>
        </p:nvSpPr>
        <p:spPr>
          <a:xfrm>
            <a:off x="7162800" y="3533775"/>
            <a:ext cx="1219200" cy="457200"/>
          </a:xfrm>
        </p:spPr>
        <p:txBody>
          <a:bodyPr>
            <a:normAutofit/>
          </a:bodyPr>
          <a:lstStyle>
            <a:lvl1pPr marL="0" indent="0">
              <a:buFontTx/>
              <a:buNone/>
              <a:defRPr sz="1100"/>
            </a:lvl1pPr>
          </a:lstStyle>
          <a:p>
            <a:pPr lvl="0"/>
            <a:endParaRPr lang="en-JM" dirty="0"/>
          </a:p>
        </p:txBody>
      </p:sp>
      <p:sp>
        <p:nvSpPr>
          <p:cNvPr id="15"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16"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5542083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3" name="Picture Placeholder 21"/>
          <p:cNvSpPr>
            <a:spLocks noGrp="1"/>
          </p:cNvSpPr>
          <p:nvPr>
            <p:ph type="pic" sz="quarter" idx="15"/>
          </p:nvPr>
        </p:nvSpPr>
        <p:spPr>
          <a:xfrm>
            <a:off x="745315" y="1847414"/>
            <a:ext cx="1371600" cy="1371600"/>
          </a:xfrm>
          <a:prstGeom prst="ellipse">
            <a:avLst/>
          </a:prstGeom>
        </p:spPr>
        <p:txBody>
          <a:bodyPr>
            <a:normAutofit/>
          </a:bodyPr>
          <a:lstStyle>
            <a:lvl1pPr marL="0" indent="0" algn="ctr">
              <a:buFontTx/>
              <a:buNone/>
              <a:defRPr sz="1200">
                <a:solidFill>
                  <a:schemeClr val="bg1">
                    <a:lumMod val="95000"/>
                  </a:schemeClr>
                </a:solidFill>
              </a:defRPr>
            </a:lvl1pPr>
          </a:lstStyle>
          <a:p>
            <a:endParaRPr lang="en-JM"/>
          </a:p>
        </p:txBody>
      </p:sp>
      <p:sp>
        <p:nvSpPr>
          <p:cNvPr id="24" name="Picture Placeholder 21"/>
          <p:cNvSpPr>
            <a:spLocks noGrp="1"/>
          </p:cNvSpPr>
          <p:nvPr>
            <p:ph type="pic" sz="quarter" idx="65"/>
          </p:nvPr>
        </p:nvSpPr>
        <p:spPr>
          <a:xfrm>
            <a:off x="2780639" y="1885950"/>
            <a:ext cx="1371600" cy="1371600"/>
          </a:xfrm>
          <a:prstGeom prst="ellipse">
            <a:avLst/>
          </a:prstGeom>
        </p:spPr>
        <p:txBody>
          <a:bodyPr>
            <a:normAutofit/>
          </a:bodyPr>
          <a:lstStyle>
            <a:lvl1pPr marL="0" indent="0" algn="ctr">
              <a:buFontTx/>
              <a:buNone/>
              <a:defRPr sz="1200">
                <a:solidFill>
                  <a:schemeClr val="bg1">
                    <a:lumMod val="95000"/>
                  </a:schemeClr>
                </a:solidFill>
              </a:defRPr>
            </a:lvl1pPr>
          </a:lstStyle>
          <a:p>
            <a:endParaRPr lang="en-JM"/>
          </a:p>
        </p:txBody>
      </p:sp>
      <p:sp>
        <p:nvSpPr>
          <p:cNvPr id="26" name="Picture Placeholder 21"/>
          <p:cNvSpPr>
            <a:spLocks noGrp="1"/>
          </p:cNvSpPr>
          <p:nvPr>
            <p:ph type="pic" sz="quarter" idx="66"/>
          </p:nvPr>
        </p:nvSpPr>
        <p:spPr>
          <a:xfrm>
            <a:off x="4800600" y="1885950"/>
            <a:ext cx="1371600" cy="1371600"/>
          </a:xfrm>
          <a:prstGeom prst="ellipse">
            <a:avLst/>
          </a:prstGeom>
        </p:spPr>
        <p:txBody>
          <a:bodyPr>
            <a:normAutofit/>
          </a:bodyPr>
          <a:lstStyle>
            <a:lvl1pPr marL="0" indent="0" algn="ctr">
              <a:buFontTx/>
              <a:buNone/>
              <a:defRPr sz="1200">
                <a:solidFill>
                  <a:schemeClr val="bg1">
                    <a:lumMod val="95000"/>
                  </a:schemeClr>
                </a:solidFill>
              </a:defRPr>
            </a:lvl1pPr>
          </a:lstStyle>
          <a:p>
            <a:endParaRPr lang="en-JM"/>
          </a:p>
        </p:txBody>
      </p:sp>
      <p:sp>
        <p:nvSpPr>
          <p:cNvPr id="27" name="Picture Placeholder 21"/>
          <p:cNvSpPr>
            <a:spLocks noGrp="1"/>
          </p:cNvSpPr>
          <p:nvPr>
            <p:ph type="pic" sz="quarter" idx="67"/>
          </p:nvPr>
        </p:nvSpPr>
        <p:spPr>
          <a:xfrm>
            <a:off x="6866088" y="1885950"/>
            <a:ext cx="1371600" cy="1371600"/>
          </a:xfrm>
          <a:prstGeom prst="ellipse">
            <a:avLst/>
          </a:prstGeom>
        </p:spPr>
        <p:txBody>
          <a:bodyPr>
            <a:normAutofit/>
          </a:bodyPr>
          <a:lstStyle>
            <a:lvl1pPr marL="0" indent="0" algn="ctr">
              <a:buFontTx/>
              <a:buNone/>
              <a:defRPr sz="1200">
                <a:solidFill>
                  <a:schemeClr val="bg1">
                    <a:lumMod val="95000"/>
                  </a:schemeClr>
                </a:solidFill>
              </a:defRPr>
            </a:lvl1pPr>
          </a:lstStyle>
          <a:p>
            <a:endParaRPr lang="en-JM"/>
          </a:p>
        </p:txBody>
      </p:sp>
      <p:sp>
        <p:nvSpPr>
          <p:cNvPr id="6" name="Text Placeholder 5"/>
          <p:cNvSpPr>
            <a:spLocks noGrp="1"/>
          </p:cNvSpPr>
          <p:nvPr>
            <p:ph type="body" sz="quarter" idx="68"/>
          </p:nvPr>
        </p:nvSpPr>
        <p:spPr>
          <a:xfrm>
            <a:off x="684213" y="3943350"/>
            <a:ext cx="1843230" cy="533400"/>
          </a:xfrm>
        </p:spPr>
        <p:txBody>
          <a:bodyPr>
            <a:normAutofit/>
          </a:bodyPr>
          <a:lstStyle>
            <a:lvl1pPr marL="0" indent="0">
              <a:buFontTx/>
              <a:buNone/>
              <a:defRPr sz="1050"/>
            </a:lvl1pPr>
          </a:lstStyle>
          <a:p>
            <a:pPr lvl="0"/>
            <a:endParaRPr lang="en-JM" dirty="0"/>
          </a:p>
        </p:txBody>
      </p:sp>
      <p:sp>
        <p:nvSpPr>
          <p:cNvPr id="32" name="Text Placeholder 5"/>
          <p:cNvSpPr>
            <a:spLocks noGrp="1"/>
          </p:cNvSpPr>
          <p:nvPr>
            <p:ph type="body" sz="quarter" idx="69"/>
          </p:nvPr>
        </p:nvSpPr>
        <p:spPr>
          <a:xfrm>
            <a:off x="2728770" y="3943350"/>
            <a:ext cx="1843230" cy="533400"/>
          </a:xfrm>
        </p:spPr>
        <p:txBody>
          <a:bodyPr>
            <a:normAutofit/>
          </a:bodyPr>
          <a:lstStyle>
            <a:lvl1pPr marL="0" indent="0">
              <a:buFontTx/>
              <a:buNone/>
              <a:defRPr sz="1050"/>
            </a:lvl1pPr>
          </a:lstStyle>
          <a:p>
            <a:pPr lvl="0"/>
            <a:endParaRPr lang="en-JM" dirty="0"/>
          </a:p>
        </p:txBody>
      </p:sp>
      <p:sp>
        <p:nvSpPr>
          <p:cNvPr id="12" name="Text Placeholder 11"/>
          <p:cNvSpPr>
            <a:spLocks noGrp="1"/>
          </p:cNvSpPr>
          <p:nvPr>
            <p:ph type="body" sz="quarter" idx="70"/>
          </p:nvPr>
        </p:nvSpPr>
        <p:spPr>
          <a:xfrm>
            <a:off x="684213" y="3414712"/>
            <a:ext cx="1830387" cy="300038"/>
          </a:xfrm>
        </p:spPr>
        <p:txBody>
          <a:bodyPr>
            <a:noAutofit/>
          </a:bodyPr>
          <a:lstStyle>
            <a:lvl1pPr marL="0" indent="0">
              <a:buFontTx/>
              <a:buNone/>
              <a:defRPr sz="1050" b="1">
                <a:solidFill>
                  <a:srgbClr val="136DEE"/>
                </a:solidFill>
                <a:latin typeface="Source Sans Pro Light"/>
                <a:ea typeface="Source Sans Pro Light"/>
                <a:cs typeface="Source Sans Pro Light"/>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JM" dirty="0"/>
          </a:p>
        </p:txBody>
      </p:sp>
      <p:sp>
        <p:nvSpPr>
          <p:cNvPr id="14" name="Text Placeholder 13"/>
          <p:cNvSpPr>
            <a:spLocks noGrp="1"/>
          </p:cNvSpPr>
          <p:nvPr>
            <p:ph type="body" sz="quarter" idx="71"/>
          </p:nvPr>
        </p:nvSpPr>
        <p:spPr>
          <a:xfrm>
            <a:off x="684212" y="3594100"/>
            <a:ext cx="1097280" cy="231775"/>
          </a:xfrm>
        </p:spPr>
        <p:txBody>
          <a:bodyPr>
            <a:noAutofit/>
          </a:bodyPr>
          <a:lstStyle>
            <a:lvl1pPr marL="0" indent="0">
              <a:buFontTx/>
              <a:buNone/>
              <a:defRPr sz="90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35" name="Text Placeholder 11"/>
          <p:cNvSpPr>
            <a:spLocks noGrp="1"/>
          </p:cNvSpPr>
          <p:nvPr>
            <p:ph type="body" sz="quarter" idx="72"/>
          </p:nvPr>
        </p:nvSpPr>
        <p:spPr>
          <a:xfrm>
            <a:off x="2741613" y="3409950"/>
            <a:ext cx="1830387" cy="300038"/>
          </a:xfrm>
        </p:spPr>
        <p:txBody>
          <a:bodyPr>
            <a:noAutofit/>
          </a:bodyPr>
          <a:lstStyle>
            <a:lvl1pPr marL="0" indent="0">
              <a:buFontTx/>
              <a:buNone/>
              <a:defRPr sz="1050" b="1">
                <a:solidFill>
                  <a:srgbClr val="136DEE"/>
                </a:solidFill>
                <a:latin typeface="Source Sans Pro Light"/>
                <a:ea typeface="Source Sans Pro Light"/>
                <a:cs typeface="Source Sans Pro Light"/>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JM" dirty="0"/>
          </a:p>
        </p:txBody>
      </p:sp>
      <p:sp>
        <p:nvSpPr>
          <p:cNvPr id="36" name="Text Placeholder 13"/>
          <p:cNvSpPr>
            <a:spLocks noGrp="1"/>
          </p:cNvSpPr>
          <p:nvPr>
            <p:ph type="body" sz="quarter" idx="73"/>
          </p:nvPr>
        </p:nvSpPr>
        <p:spPr>
          <a:xfrm>
            <a:off x="2741612" y="3589338"/>
            <a:ext cx="1097280" cy="231775"/>
          </a:xfrm>
        </p:spPr>
        <p:txBody>
          <a:bodyPr>
            <a:noAutofit/>
          </a:bodyPr>
          <a:lstStyle>
            <a:lvl1pPr marL="0" indent="0">
              <a:buFontTx/>
              <a:buNone/>
              <a:defRPr sz="90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38" name="Text Placeholder 5"/>
          <p:cNvSpPr>
            <a:spLocks noGrp="1"/>
          </p:cNvSpPr>
          <p:nvPr>
            <p:ph type="body" sz="quarter" idx="74"/>
          </p:nvPr>
        </p:nvSpPr>
        <p:spPr>
          <a:xfrm>
            <a:off x="4800600" y="3943350"/>
            <a:ext cx="1843230" cy="533400"/>
          </a:xfrm>
        </p:spPr>
        <p:txBody>
          <a:bodyPr>
            <a:normAutofit/>
          </a:bodyPr>
          <a:lstStyle>
            <a:lvl1pPr marL="0" indent="0">
              <a:buFontTx/>
              <a:buNone/>
              <a:defRPr sz="1050"/>
            </a:lvl1pPr>
          </a:lstStyle>
          <a:p>
            <a:pPr lvl="0"/>
            <a:endParaRPr lang="en-JM" dirty="0"/>
          </a:p>
        </p:txBody>
      </p:sp>
      <p:sp>
        <p:nvSpPr>
          <p:cNvPr id="39" name="Text Placeholder 11"/>
          <p:cNvSpPr>
            <a:spLocks noGrp="1"/>
          </p:cNvSpPr>
          <p:nvPr>
            <p:ph type="body" sz="quarter" idx="75"/>
          </p:nvPr>
        </p:nvSpPr>
        <p:spPr>
          <a:xfrm>
            <a:off x="4813443" y="3409950"/>
            <a:ext cx="1830387" cy="300038"/>
          </a:xfrm>
        </p:spPr>
        <p:txBody>
          <a:bodyPr>
            <a:noAutofit/>
          </a:bodyPr>
          <a:lstStyle>
            <a:lvl1pPr marL="0" indent="0">
              <a:buFontTx/>
              <a:buNone/>
              <a:defRPr sz="1050" b="1">
                <a:solidFill>
                  <a:srgbClr val="136DEE"/>
                </a:solidFill>
                <a:latin typeface="Source Sans Pro Light"/>
                <a:ea typeface="Source Sans Pro Light"/>
                <a:cs typeface="Source Sans Pro Light"/>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JM" dirty="0"/>
          </a:p>
        </p:txBody>
      </p:sp>
      <p:sp>
        <p:nvSpPr>
          <p:cNvPr id="40" name="Text Placeholder 13"/>
          <p:cNvSpPr>
            <a:spLocks noGrp="1"/>
          </p:cNvSpPr>
          <p:nvPr>
            <p:ph type="body" sz="quarter" idx="76"/>
          </p:nvPr>
        </p:nvSpPr>
        <p:spPr>
          <a:xfrm>
            <a:off x="4813442" y="3589338"/>
            <a:ext cx="1097280" cy="231775"/>
          </a:xfrm>
        </p:spPr>
        <p:txBody>
          <a:bodyPr>
            <a:noAutofit/>
          </a:bodyPr>
          <a:lstStyle>
            <a:lvl1pPr marL="0" indent="0">
              <a:buFontTx/>
              <a:buNone/>
              <a:defRPr sz="90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41" name="Text Placeholder 5"/>
          <p:cNvSpPr>
            <a:spLocks noGrp="1"/>
          </p:cNvSpPr>
          <p:nvPr>
            <p:ph type="body" sz="quarter" idx="77"/>
          </p:nvPr>
        </p:nvSpPr>
        <p:spPr>
          <a:xfrm>
            <a:off x="6919770" y="3943350"/>
            <a:ext cx="1843230" cy="533400"/>
          </a:xfrm>
        </p:spPr>
        <p:txBody>
          <a:bodyPr>
            <a:normAutofit/>
          </a:bodyPr>
          <a:lstStyle>
            <a:lvl1pPr marL="0" indent="0">
              <a:buFontTx/>
              <a:buNone/>
              <a:defRPr sz="1050"/>
            </a:lvl1pPr>
          </a:lstStyle>
          <a:p>
            <a:pPr lvl="0"/>
            <a:endParaRPr lang="en-JM" dirty="0"/>
          </a:p>
        </p:txBody>
      </p:sp>
      <p:sp>
        <p:nvSpPr>
          <p:cNvPr id="42" name="Text Placeholder 11"/>
          <p:cNvSpPr>
            <a:spLocks noGrp="1"/>
          </p:cNvSpPr>
          <p:nvPr>
            <p:ph type="body" sz="quarter" idx="78"/>
          </p:nvPr>
        </p:nvSpPr>
        <p:spPr>
          <a:xfrm>
            <a:off x="6932613" y="3409950"/>
            <a:ext cx="1830387" cy="300038"/>
          </a:xfrm>
        </p:spPr>
        <p:txBody>
          <a:bodyPr>
            <a:noAutofit/>
          </a:bodyPr>
          <a:lstStyle>
            <a:lvl1pPr marL="0" indent="0">
              <a:buFontTx/>
              <a:buNone/>
              <a:defRPr sz="1050" b="1">
                <a:solidFill>
                  <a:srgbClr val="136DEE"/>
                </a:solidFill>
                <a:latin typeface="Source Sans Pro Light"/>
                <a:ea typeface="Source Sans Pro Light"/>
                <a:cs typeface="Source Sans Pro Light"/>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JM" dirty="0"/>
          </a:p>
        </p:txBody>
      </p:sp>
      <p:sp>
        <p:nvSpPr>
          <p:cNvPr id="43" name="Text Placeholder 13"/>
          <p:cNvSpPr>
            <a:spLocks noGrp="1"/>
          </p:cNvSpPr>
          <p:nvPr>
            <p:ph type="body" sz="quarter" idx="79"/>
          </p:nvPr>
        </p:nvSpPr>
        <p:spPr>
          <a:xfrm>
            <a:off x="6932612" y="3589338"/>
            <a:ext cx="1097280" cy="231775"/>
          </a:xfrm>
        </p:spPr>
        <p:txBody>
          <a:bodyPr>
            <a:noAutofit/>
          </a:bodyPr>
          <a:lstStyle>
            <a:lvl1pPr marL="0" indent="0">
              <a:buFontTx/>
              <a:buNone/>
              <a:defRPr sz="90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21"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22"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9839682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descr="pgb.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62550"/>
          </a:xfrm>
          <a:prstGeom prst="rect">
            <a:avLst/>
          </a:prstGeom>
        </p:spPr>
      </p:pic>
      <p:sp>
        <p:nvSpPr>
          <p:cNvPr id="2" name="Title 1"/>
          <p:cNvSpPr>
            <a:spLocks noGrp="1"/>
          </p:cNvSpPr>
          <p:nvPr>
            <p:ph type="title"/>
          </p:nvPr>
        </p:nvSpPr>
        <p:spPr>
          <a:xfrm>
            <a:off x="722313" y="3305176"/>
            <a:ext cx="7772400" cy="1021556"/>
          </a:xfrm>
          <a:prstGeom prst="rect">
            <a:avLst/>
          </a:prstGeom>
        </p:spPr>
        <p:txBody>
          <a:bodyPr anchor="t">
            <a:normAutofit/>
          </a:bodyPr>
          <a:lstStyle>
            <a:lvl1pPr algn="l">
              <a:defRPr sz="3600" b="1" cap="all"/>
            </a:lvl1pPr>
          </a:lstStyle>
          <a:p>
            <a:r>
              <a:rPr lang="en-US" dirty="0" smtClean="0"/>
              <a:t>Click to edit Master title style</a:t>
            </a:r>
            <a:endParaRPr lang="en-JM"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41458271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321594"/>
            <a:ext cx="4038600" cy="2926556"/>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4" name="Content Placeholder 3"/>
          <p:cNvSpPr>
            <a:spLocks noGrp="1"/>
          </p:cNvSpPr>
          <p:nvPr>
            <p:ph sz="half" idx="2"/>
          </p:nvPr>
        </p:nvSpPr>
        <p:spPr>
          <a:xfrm>
            <a:off x="4648200" y="1321594"/>
            <a:ext cx="4038600" cy="2926556"/>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7"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8"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5431288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2335"/>
            <a:ext cx="4040188" cy="479822"/>
          </a:xfrm>
        </p:spPr>
        <p:txBody>
          <a:bodyPr anchor="b">
            <a:normAutofit/>
          </a:bodyPr>
          <a:lstStyle>
            <a:lvl1pPr marL="0" indent="0">
              <a:buNone/>
              <a:defRPr sz="1200" b="1">
                <a:solidFill>
                  <a:srgbClr val="424C5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012156"/>
            <a:ext cx="4040188" cy="2540794"/>
          </a:xfrm>
        </p:spPr>
        <p:txBody>
          <a:bodyPr>
            <a:normAutofit/>
          </a:bodyPr>
          <a:lstStyle>
            <a:lvl1pPr>
              <a:defRPr sz="1400">
                <a:solidFill>
                  <a:schemeClr val="bg1">
                    <a:lumMod val="65000"/>
                  </a:schemeClr>
                </a:solidFill>
              </a:defRPr>
            </a:lvl1pPr>
            <a:lvl2pPr>
              <a:defRPr sz="1200">
                <a:solidFill>
                  <a:schemeClr val="bg1">
                    <a:lumMod val="65000"/>
                  </a:schemeClr>
                </a:solidFill>
              </a:defRPr>
            </a:lvl2pPr>
            <a:lvl3pPr>
              <a:defRPr sz="1100">
                <a:solidFill>
                  <a:schemeClr val="bg1">
                    <a:lumMod val="65000"/>
                  </a:schemeClr>
                </a:solidFill>
              </a:defRPr>
            </a:lvl3pPr>
            <a:lvl4pPr>
              <a:defRPr sz="1050">
                <a:solidFill>
                  <a:schemeClr val="bg1">
                    <a:lumMod val="65000"/>
                  </a:schemeClr>
                </a:solidFill>
              </a:defRPr>
            </a:lvl4pPr>
            <a:lvl5pPr>
              <a:defRPr sz="1050">
                <a:solidFill>
                  <a:schemeClr val="bg1">
                    <a:lumMod val="65000"/>
                  </a:schemeClr>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5" name="Text Placeholder 4"/>
          <p:cNvSpPr>
            <a:spLocks noGrp="1"/>
          </p:cNvSpPr>
          <p:nvPr>
            <p:ph type="body" sz="quarter" idx="3"/>
          </p:nvPr>
        </p:nvSpPr>
        <p:spPr>
          <a:xfrm>
            <a:off x="4645030" y="1532335"/>
            <a:ext cx="4041775" cy="479822"/>
          </a:xfrm>
        </p:spPr>
        <p:txBody>
          <a:bodyPr anchor="b">
            <a:normAutofit/>
          </a:bodyPr>
          <a:lstStyle>
            <a:lvl1pPr marL="0" indent="0">
              <a:buNone/>
              <a:defRPr sz="1200" b="1">
                <a:solidFill>
                  <a:srgbClr val="424C5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2012156"/>
            <a:ext cx="4041775" cy="2540794"/>
          </a:xfrm>
        </p:spPr>
        <p:txBody>
          <a:bodyPr>
            <a:normAutofit/>
          </a:bodyPr>
          <a:lstStyle>
            <a:lvl1pPr>
              <a:defRPr sz="1400">
                <a:solidFill>
                  <a:schemeClr val="bg1">
                    <a:lumMod val="65000"/>
                  </a:schemeClr>
                </a:solidFill>
              </a:defRPr>
            </a:lvl1pPr>
            <a:lvl2pPr>
              <a:defRPr sz="1200">
                <a:solidFill>
                  <a:schemeClr val="bg1">
                    <a:lumMod val="65000"/>
                  </a:schemeClr>
                </a:solidFill>
              </a:defRPr>
            </a:lvl2pPr>
            <a:lvl3pPr>
              <a:defRPr sz="1100">
                <a:solidFill>
                  <a:schemeClr val="bg1">
                    <a:lumMod val="65000"/>
                  </a:schemeClr>
                </a:solidFill>
              </a:defRPr>
            </a:lvl3pPr>
            <a:lvl4pPr>
              <a:defRPr sz="1050">
                <a:solidFill>
                  <a:schemeClr val="bg1">
                    <a:lumMod val="65000"/>
                  </a:schemeClr>
                </a:solidFill>
              </a:defRPr>
            </a:lvl4pPr>
            <a:lvl5pPr>
              <a:defRPr sz="1050">
                <a:solidFill>
                  <a:schemeClr val="bg1">
                    <a:lumMod val="65000"/>
                  </a:schemeClr>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9"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10"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0364561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6"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401665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9" name="Rectangle 8"/>
          <p:cNvSpPr/>
          <p:nvPr userDrawn="1"/>
        </p:nvSpPr>
        <p:spPr>
          <a:xfrm>
            <a:off x="533400" y="2019300"/>
            <a:ext cx="3124200" cy="2057400"/>
          </a:xfrm>
          <a:prstGeom prst="rect">
            <a:avLst/>
          </a:prstGeom>
          <a:solidFill>
            <a:srgbClr val="136D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5132A0"/>
              </a:solidFill>
              <a:latin typeface="Source Sans Pro Light"/>
            </a:endParaRPr>
          </a:p>
        </p:txBody>
      </p:sp>
      <p:pic>
        <p:nvPicPr>
          <p:cNvPr id="6" name="Picture 5" descr="iPad-Retina-Display-Mocku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6600" y="1504950"/>
            <a:ext cx="2552878" cy="3562350"/>
          </a:xfrm>
          <a:prstGeom prst="rect">
            <a:avLst/>
          </a:prstGeom>
        </p:spPr>
      </p:pic>
      <p:sp>
        <p:nvSpPr>
          <p:cNvPr id="12" name="Picture Placeholder 20"/>
          <p:cNvSpPr>
            <a:spLocks noGrp="1"/>
          </p:cNvSpPr>
          <p:nvPr>
            <p:ph type="pic" sz="quarter" idx="24"/>
          </p:nvPr>
        </p:nvSpPr>
        <p:spPr>
          <a:xfrm>
            <a:off x="3581400" y="1885950"/>
            <a:ext cx="1956816" cy="2362200"/>
          </a:xfrm>
        </p:spPr>
        <p:txBody>
          <a:bodyPr/>
          <a:lstStyle/>
          <a:p>
            <a:endParaRPr lang="en-JM"/>
          </a:p>
        </p:txBody>
      </p:sp>
      <p:sp>
        <p:nvSpPr>
          <p:cNvPr id="8" name="Title 1"/>
          <p:cNvSpPr>
            <a:spLocks noGrp="1"/>
          </p:cNvSpPr>
          <p:nvPr>
            <p:ph type="title"/>
          </p:nvPr>
        </p:nvSpPr>
        <p:spPr>
          <a:xfrm>
            <a:off x="457200" y="495300"/>
            <a:ext cx="8229600" cy="857250"/>
          </a:xfrm>
          <a:prstGeom prst="rect">
            <a:avLst/>
          </a:prstGeom>
        </p:spPr>
        <p:txBody>
          <a:bodyPr>
            <a:normAutofit/>
          </a:bodyPr>
          <a:lstStyle>
            <a:lvl1pPr>
              <a:defRPr sz="2800" b="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11"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37597754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3" name="Text Placeholder 22"/>
          <p:cNvSpPr>
            <a:spLocks noGrp="1"/>
          </p:cNvSpPr>
          <p:nvPr>
            <p:ph type="body" sz="quarter" idx="25"/>
          </p:nvPr>
        </p:nvSpPr>
        <p:spPr>
          <a:xfrm>
            <a:off x="762000" y="2038350"/>
            <a:ext cx="3429000" cy="990600"/>
          </a:xfrm>
        </p:spPr>
        <p:txBody>
          <a:bodyPr>
            <a:normAutofit/>
          </a:bodyPr>
          <a:lstStyle>
            <a:lvl1pPr marL="0" indent="0">
              <a:buFontTx/>
              <a:buNone/>
              <a:defRPr sz="1100">
                <a:solidFill>
                  <a:schemeClr val="tx1">
                    <a:lumMod val="65000"/>
                    <a:lumOff val="35000"/>
                  </a:schemeClr>
                </a:solidFill>
              </a:defRPr>
            </a:lvl1pPr>
            <a:lvl2pPr marL="457200" indent="0">
              <a:buFontTx/>
              <a:buNone/>
              <a:defRPr sz="1000">
                <a:solidFill>
                  <a:schemeClr val="bg1">
                    <a:lumMod val="65000"/>
                  </a:schemeClr>
                </a:solidFill>
              </a:defRPr>
            </a:lvl2pPr>
            <a:lvl3pPr marL="914400" indent="0">
              <a:buFontTx/>
              <a:buNone/>
              <a:defRPr sz="1000">
                <a:solidFill>
                  <a:schemeClr val="bg1">
                    <a:lumMod val="65000"/>
                  </a:schemeClr>
                </a:solidFill>
              </a:defRPr>
            </a:lvl3pPr>
            <a:lvl4pPr marL="1371600" indent="0">
              <a:buFontTx/>
              <a:buNone/>
              <a:defRPr sz="1000">
                <a:solidFill>
                  <a:schemeClr val="bg1">
                    <a:lumMod val="65000"/>
                  </a:schemeClr>
                </a:solidFill>
              </a:defRPr>
            </a:lvl4pPr>
            <a:lvl5pPr marL="1828800" indent="0">
              <a:buFontTx/>
              <a:buNone/>
              <a:defRPr sz="1000">
                <a:solidFill>
                  <a:schemeClr val="bg1">
                    <a:lumMod val="65000"/>
                  </a:schemeClr>
                </a:solidFill>
              </a:defRPr>
            </a:lvl5pPr>
          </a:lstStyle>
          <a:p>
            <a:pPr lvl="0"/>
            <a:endParaRPr lang="en-JM" dirty="0"/>
          </a:p>
        </p:txBody>
      </p:sp>
      <p:sp>
        <p:nvSpPr>
          <p:cNvPr id="25" name="Text Placeholder 24"/>
          <p:cNvSpPr>
            <a:spLocks noGrp="1"/>
          </p:cNvSpPr>
          <p:nvPr>
            <p:ph type="body" sz="quarter" idx="26"/>
          </p:nvPr>
        </p:nvSpPr>
        <p:spPr>
          <a:xfrm>
            <a:off x="762000" y="1809750"/>
            <a:ext cx="2286000" cy="304800"/>
          </a:xfrm>
        </p:spPr>
        <p:txBody>
          <a:bodyPr>
            <a:noAutofit/>
          </a:bodyPr>
          <a:lstStyle>
            <a:lvl1pPr marL="0" indent="0">
              <a:buFontTx/>
              <a:buNone/>
              <a:defRPr sz="1100">
                <a:solidFill>
                  <a:schemeClr val="tx1">
                    <a:lumMod val="65000"/>
                    <a:lumOff val="35000"/>
                  </a:schemeClr>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29" name="Text Placeholder 28"/>
          <p:cNvSpPr>
            <a:spLocks noGrp="1"/>
          </p:cNvSpPr>
          <p:nvPr>
            <p:ph type="body" sz="quarter" idx="27"/>
          </p:nvPr>
        </p:nvSpPr>
        <p:spPr>
          <a:xfrm>
            <a:off x="1143000" y="3114675"/>
            <a:ext cx="1219200" cy="304800"/>
          </a:xfrm>
        </p:spPr>
        <p:txBody>
          <a:bodyPr>
            <a:noAutofit/>
          </a:bodyPr>
          <a:lstStyle>
            <a:lvl1pPr marL="0" indent="0">
              <a:buFontTx/>
              <a:buNone/>
              <a:defRPr sz="1100">
                <a:solidFill>
                  <a:schemeClr val="tx1">
                    <a:lumMod val="65000"/>
                    <a:lumOff val="35000"/>
                  </a:schemeClr>
                </a:solidFill>
              </a:defRPr>
            </a:lvl1pPr>
          </a:lstStyle>
          <a:p>
            <a:pPr lvl="0"/>
            <a:endParaRPr lang="en-JM" dirty="0"/>
          </a:p>
        </p:txBody>
      </p:sp>
      <p:sp>
        <p:nvSpPr>
          <p:cNvPr id="30" name="Text Placeholder 28"/>
          <p:cNvSpPr>
            <a:spLocks noGrp="1"/>
          </p:cNvSpPr>
          <p:nvPr>
            <p:ph type="body" sz="quarter" idx="28"/>
          </p:nvPr>
        </p:nvSpPr>
        <p:spPr>
          <a:xfrm>
            <a:off x="2819400" y="3114750"/>
            <a:ext cx="1447800" cy="304800"/>
          </a:xfrm>
        </p:spPr>
        <p:txBody>
          <a:bodyPr>
            <a:noAutofit/>
          </a:bodyPr>
          <a:lstStyle>
            <a:lvl1pPr marL="0" indent="0">
              <a:buFontTx/>
              <a:buNone/>
              <a:defRPr sz="1100">
                <a:solidFill>
                  <a:schemeClr val="tx1">
                    <a:lumMod val="65000"/>
                    <a:lumOff val="35000"/>
                  </a:schemeClr>
                </a:solidFill>
              </a:defRPr>
            </a:lvl1pPr>
          </a:lstStyle>
          <a:p>
            <a:pPr lvl="0"/>
            <a:endParaRPr lang="en-JM" dirty="0"/>
          </a:p>
        </p:txBody>
      </p:sp>
      <p:sp>
        <p:nvSpPr>
          <p:cNvPr id="31" name="Text Placeholder 28"/>
          <p:cNvSpPr>
            <a:spLocks noGrp="1"/>
          </p:cNvSpPr>
          <p:nvPr>
            <p:ph type="body" sz="quarter" idx="29"/>
          </p:nvPr>
        </p:nvSpPr>
        <p:spPr>
          <a:xfrm>
            <a:off x="1143000" y="3638475"/>
            <a:ext cx="1219200" cy="304800"/>
          </a:xfrm>
        </p:spPr>
        <p:txBody>
          <a:bodyPr>
            <a:noAutofit/>
          </a:bodyPr>
          <a:lstStyle>
            <a:lvl1pPr marL="0" indent="0">
              <a:buFontTx/>
              <a:buNone/>
              <a:defRPr sz="1100">
                <a:solidFill>
                  <a:schemeClr val="tx1">
                    <a:lumMod val="65000"/>
                    <a:lumOff val="35000"/>
                  </a:schemeClr>
                </a:solidFill>
              </a:defRPr>
            </a:lvl1pPr>
          </a:lstStyle>
          <a:p>
            <a:pPr lvl="0"/>
            <a:endParaRPr lang="en-JM" dirty="0"/>
          </a:p>
        </p:txBody>
      </p:sp>
      <p:sp>
        <p:nvSpPr>
          <p:cNvPr id="32" name="Text Placeholder 28"/>
          <p:cNvSpPr>
            <a:spLocks noGrp="1"/>
          </p:cNvSpPr>
          <p:nvPr>
            <p:ph type="body" sz="quarter" idx="30"/>
          </p:nvPr>
        </p:nvSpPr>
        <p:spPr>
          <a:xfrm>
            <a:off x="2819400" y="3638550"/>
            <a:ext cx="1447800" cy="304800"/>
          </a:xfrm>
        </p:spPr>
        <p:txBody>
          <a:bodyPr>
            <a:noAutofit/>
          </a:bodyPr>
          <a:lstStyle>
            <a:lvl1pPr marL="0" indent="0">
              <a:buFontTx/>
              <a:buNone/>
              <a:defRPr sz="1100">
                <a:solidFill>
                  <a:schemeClr val="tx1">
                    <a:lumMod val="65000"/>
                    <a:lumOff val="35000"/>
                  </a:schemeClr>
                </a:solidFill>
              </a:defRPr>
            </a:lvl1pPr>
          </a:lstStyle>
          <a:p>
            <a:pPr lvl="0"/>
            <a:endParaRPr lang="en-JM" dirty="0"/>
          </a:p>
        </p:txBody>
      </p:sp>
      <p:pic>
        <p:nvPicPr>
          <p:cNvPr id="6" name="Picture 5" descr="iPad-Retina-Display-Mocku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1394883"/>
            <a:ext cx="2590800" cy="3615267"/>
          </a:xfrm>
          <a:prstGeom prst="rect">
            <a:avLst/>
          </a:prstGeom>
        </p:spPr>
      </p:pic>
      <p:sp>
        <p:nvSpPr>
          <p:cNvPr id="21" name="Picture Placeholder 20"/>
          <p:cNvSpPr>
            <a:spLocks noGrp="1"/>
          </p:cNvSpPr>
          <p:nvPr>
            <p:ph type="pic" sz="quarter" idx="24"/>
          </p:nvPr>
        </p:nvSpPr>
        <p:spPr>
          <a:xfrm>
            <a:off x="5638800" y="1775883"/>
            <a:ext cx="1981200" cy="2438400"/>
          </a:xfrm>
        </p:spPr>
        <p:txBody>
          <a:bodyPr/>
          <a:lstStyle/>
          <a:p>
            <a:endParaRPr lang="en-JM"/>
          </a:p>
        </p:txBody>
      </p:sp>
      <p:sp>
        <p:nvSpPr>
          <p:cNvPr id="13" name="Title 1"/>
          <p:cNvSpPr>
            <a:spLocks noGrp="1"/>
          </p:cNvSpPr>
          <p:nvPr>
            <p:ph type="title"/>
          </p:nvPr>
        </p:nvSpPr>
        <p:spPr>
          <a:xfrm>
            <a:off x="457200" y="495300"/>
            <a:ext cx="8229600" cy="857250"/>
          </a:xfrm>
          <a:prstGeom prst="rect">
            <a:avLst/>
          </a:prstGeom>
        </p:spPr>
        <p:txBody>
          <a:bodyPr>
            <a:normAutofit/>
          </a:bodyPr>
          <a:lstStyle>
            <a:lvl1pPr>
              <a:defRPr sz="2800" b="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14"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0140117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4" name="Text Placeholder 13"/>
          <p:cNvSpPr>
            <a:spLocks noGrp="1"/>
          </p:cNvSpPr>
          <p:nvPr>
            <p:ph type="body" sz="quarter" idx="24"/>
          </p:nvPr>
        </p:nvSpPr>
        <p:spPr>
          <a:xfrm>
            <a:off x="1066800" y="3021012"/>
            <a:ext cx="2362200" cy="384175"/>
          </a:xfrm>
        </p:spPr>
        <p:txBody>
          <a:bodyPr>
            <a:noAutofit/>
          </a:bodyPr>
          <a:lstStyle>
            <a:lvl1pPr marL="0" indent="0">
              <a:buFontTx/>
              <a:buNone/>
              <a:defRPr sz="1100">
                <a:solidFill>
                  <a:schemeClr val="tx1">
                    <a:lumMod val="65000"/>
                    <a:lumOff val="35000"/>
                  </a:schemeClr>
                </a:solidFill>
              </a:defRPr>
            </a:lvl1pPr>
            <a:lvl2pPr marL="457200" indent="0">
              <a:buFontTx/>
              <a:buNone/>
              <a:defRPr sz="1050">
                <a:solidFill>
                  <a:schemeClr val="bg1">
                    <a:lumMod val="65000"/>
                  </a:schemeClr>
                </a:solidFill>
              </a:defRPr>
            </a:lvl2pPr>
            <a:lvl3pPr marL="914400" indent="0">
              <a:buFontTx/>
              <a:buNone/>
              <a:defRPr sz="1050">
                <a:solidFill>
                  <a:schemeClr val="bg1">
                    <a:lumMod val="65000"/>
                  </a:schemeClr>
                </a:solidFill>
              </a:defRPr>
            </a:lvl3pPr>
            <a:lvl4pPr marL="1371600" indent="0">
              <a:buFontTx/>
              <a:buNone/>
              <a:defRPr sz="1050">
                <a:solidFill>
                  <a:schemeClr val="bg1">
                    <a:lumMod val="65000"/>
                  </a:schemeClr>
                </a:solidFill>
              </a:defRPr>
            </a:lvl4pPr>
            <a:lvl5pPr marL="1828800" indent="0">
              <a:buFontTx/>
              <a:buNone/>
              <a:defRPr sz="1050">
                <a:solidFill>
                  <a:schemeClr val="bg1">
                    <a:lumMod val="65000"/>
                  </a:schemeClr>
                </a:solidFill>
              </a:defRPr>
            </a:lvl5pPr>
          </a:lstStyle>
          <a:p>
            <a:pPr lvl="0"/>
            <a:endParaRPr lang="en-JM" dirty="0"/>
          </a:p>
        </p:txBody>
      </p:sp>
      <p:sp>
        <p:nvSpPr>
          <p:cNvPr id="16" name="Text Placeholder 15"/>
          <p:cNvSpPr>
            <a:spLocks noGrp="1"/>
          </p:cNvSpPr>
          <p:nvPr>
            <p:ph type="body" sz="quarter" idx="25"/>
          </p:nvPr>
        </p:nvSpPr>
        <p:spPr>
          <a:xfrm>
            <a:off x="1066800" y="3554412"/>
            <a:ext cx="2590800" cy="465138"/>
          </a:xfrm>
        </p:spPr>
        <p:txBody>
          <a:bodyPr>
            <a:noAutofit/>
          </a:bodyPr>
          <a:lstStyle>
            <a:lvl1pPr marL="0" indent="0">
              <a:buFontTx/>
              <a:buNone/>
              <a:defRPr sz="1100">
                <a:solidFill>
                  <a:schemeClr val="tx1">
                    <a:lumMod val="65000"/>
                    <a:lumOff val="35000"/>
                  </a:schemeClr>
                </a:solidFill>
                <a:latin typeface="Source Sans Pro Light"/>
              </a:defRPr>
            </a:lvl1pPr>
            <a:lvl2pPr marL="457200" indent="0">
              <a:buFontTx/>
              <a:buNone/>
              <a:defRPr sz="1050">
                <a:solidFill>
                  <a:schemeClr val="bg1">
                    <a:lumMod val="65000"/>
                  </a:schemeClr>
                </a:solidFill>
                <a:latin typeface="+mj-lt"/>
              </a:defRPr>
            </a:lvl2pPr>
            <a:lvl3pPr marL="914400" indent="0">
              <a:buFontTx/>
              <a:buNone/>
              <a:defRPr sz="1050">
                <a:solidFill>
                  <a:schemeClr val="bg1">
                    <a:lumMod val="65000"/>
                  </a:schemeClr>
                </a:solidFill>
                <a:latin typeface="+mj-lt"/>
              </a:defRPr>
            </a:lvl3pPr>
            <a:lvl4pPr marL="1371600" indent="0">
              <a:buFontTx/>
              <a:buNone/>
              <a:defRPr sz="1050">
                <a:solidFill>
                  <a:schemeClr val="bg1">
                    <a:lumMod val="65000"/>
                  </a:schemeClr>
                </a:solidFill>
                <a:latin typeface="+mj-lt"/>
              </a:defRPr>
            </a:lvl4pPr>
            <a:lvl5pPr marL="1828800" indent="0">
              <a:buFontTx/>
              <a:buNone/>
              <a:defRPr sz="1050">
                <a:solidFill>
                  <a:schemeClr val="bg1">
                    <a:lumMod val="65000"/>
                  </a:schemeClr>
                </a:solidFill>
                <a:latin typeface="+mj-lt"/>
              </a:defRPr>
            </a:lvl5pPr>
          </a:lstStyle>
          <a:p>
            <a:pPr lvl="0"/>
            <a:endParaRPr lang="en-JM" dirty="0"/>
          </a:p>
        </p:txBody>
      </p:sp>
      <p:sp>
        <p:nvSpPr>
          <p:cNvPr id="18" name="Text Placeholder 17"/>
          <p:cNvSpPr>
            <a:spLocks noGrp="1"/>
          </p:cNvSpPr>
          <p:nvPr>
            <p:ph type="body" sz="quarter" idx="26"/>
          </p:nvPr>
        </p:nvSpPr>
        <p:spPr>
          <a:xfrm>
            <a:off x="457200" y="1835150"/>
            <a:ext cx="3429000" cy="1041400"/>
          </a:xfrm>
        </p:spPr>
        <p:txBody>
          <a:bodyPr>
            <a:noAutofit/>
          </a:bodyPr>
          <a:lstStyle>
            <a:lvl1pPr marL="0" indent="0">
              <a:buFontTx/>
              <a:buNone/>
              <a:defRPr sz="1100">
                <a:solidFill>
                  <a:schemeClr val="tx1">
                    <a:lumMod val="65000"/>
                    <a:lumOff val="35000"/>
                  </a:schemeClr>
                </a:solidFill>
                <a:latin typeface="Source Sans Pro Light"/>
              </a:defRPr>
            </a:lvl1pPr>
            <a:lvl2pPr marL="457200" indent="0">
              <a:buFontTx/>
              <a:buNone/>
              <a:defRPr sz="1050">
                <a:solidFill>
                  <a:schemeClr val="bg1">
                    <a:lumMod val="65000"/>
                  </a:schemeClr>
                </a:solidFill>
                <a:latin typeface="+mj-lt"/>
              </a:defRPr>
            </a:lvl2pPr>
            <a:lvl3pPr marL="914400" indent="0">
              <a:buFontTx/>
              <a:buNone/>
              <a:defRPr sz="1050">
                <a:solidFill>
                  <a:schemeClr val="bg1">
                    <a:lumMod val="65000"/>
                  </a:schemeClr>
                </a:solidFill>
                <a:latin typeface="+mj-lt"/>
              </a:defRPr>
            </a:lvl3pPr>
            <a:lvl4pPr marL="1371600" indent="0">
              <a:buFontTx/>
              <a:buNone/>
              <a:defRPr sz="1050">
                <a:solidFill>
                  <a:schemeClr val="bg1">
                    <a:lumMod val="65000"/>
                  </a:schemeClr>
                </a:solidFill>
                <a:latin typeface="+mj-lt"/>
              </a:defRPr>
            </a:lvl4pPr>
            <a:lvl5pPr marL="1828800" indent="0">
              <a:buFontTx/>
              <a:buNone/>
              <a:defRPr sz="1050">
                <a:solidFill>
                  <a:schemeClr val="bg1">
                    <a:lumMod val="65000"/>
                  </a:schemeClr>
                </a:solidFill>
                <a:latin typeface="+mj-lt"/>
              </a:defRPr>
            </a:lvl5pPr>
          </a:lstStyle>
          <a:p>
            <a:pPr lvl="0"/>
            <a:endParaRPr lang="en-JM" dirty="0"/>
          </a:p>
        </p:txBody>
      </p:sp>
      <p:sp>
        <p:nvSpPr>
          <p:cNvPr id="20" name="Text Placeholder 19"/>
          <p:cNvSpPr>
            <a:spLocks noGrp="1"/>
          </p:cNvSpPr>
          <p:nvPr>
            <p:ph type="body" sz="quarter" idx="27"/>
          </p:nvPr>
        </p:nvSpPr>
        <p:spPr>
          <a:xfrm>
            <a:off x="457200" y="1581150"/>
            <a:ext cx="2362200" cy="357188"/>
          </a:xfrm>
        </p:spPr>
        <p:txBody>
          <a:bodyPr>
            <a:noAutofit/>
          </a:bodyPr>
          <a:lstStyle>
            <a:lvl1pPr marL="0" indent="0">
              <a:buFontTx/>
              <a:buNone/>
              <a:defRPr sz="1100">
                <a:solidFill>
                  <a:schemeClr val="tx1">
                    <a:lumMod val="65000"/>
                    <a:lumOff val="35000"/>
                  </a:schemeClr>
                </a:solidFill>
              </a:defRPr>
            </a:lvl1pPr>
            <a:lvl2pPr marL="457200" indent="0">
              <a:buFontTx/>
              <a:buNone/>
              <a:defRPr sz="1100">
                <a:solidFill>
                  <a:srgbClr val="424C53"/>
                </a:solidFill>
              </a:defRPr>
            </a:lvl2pPr>
            <a:lvl3pPr marL="914400" indent="0">
              <a:buFontTx/>
              <a:buNone/>
              <a:defRPr sz="1100">
                <a:solidFill>
                  <a:srgbClr val="424C53"/>
                </a:solidFill>
              </a:defRPr>
            </a:lvl3pPr>
            <a:lvl4pPr marL="1371600" indent="0">
              <a:buFontTx/>
              <a:buNone/>
              <a:defRPr sz="1100">
                <a:solidFill>
                  <a:srgbClr val="424C53"/>
                </a:solidFill>
              </a:defRPr>
            </a:lvl4pPr>
            <a:lvl5pPr marL="1828800" indent="0">
              <a:buFontTx/>
              <a:buNone/>
              <a:defRPr sz="1100">
                <a:solidFill>
                  <a:srgbClr val="424C53"/>
                </a:solidFill>
              </a:defRPr>
            </a:lvl5pPr>
          </a:lstStyle>
          <a:p>
            <a:pPr lvl="0"/>
            <a:endParaRPr lang="en-JM" dirty="0"/>
          </a:p>
        </p:txBody>
      </p:sp>
      <p:pic>
        <p:nvPicPr>
          <p:cNvPr id="6" name="Picture 5" descr="iPhone-5C-Multicolors-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76800" y="1123950"/>
            <a:ext cx="1752600" cy="3314872"/>
          </a:xfrm>
          <a:prstGeom prst="rect">
            <a:avLst/>
          </a:prstGeom>
        </p:spPr>
      </p:pic>
      <p:sp>
        <p:nvSpPr>
          <p:cNvPr id="22" name="Picture Placeholder 21"/>
          <p:cNvSpPr>
            <a:spLocks noGrp="1"/>
          </p:cNvSpPr>
          <p:nvPr>
            <p:ph type="pic" sz="quarter" idx="28"/>
          </p:nvPr>
        </p:nvSpPr>
        <p:spPr>
          <a:xfrm>
            <a:off x="5105400" y="1657350"/>
            <a:ext cx="1259400" cy="2286000"/>
          </a:xfrm>
        </p:spPr>
        <p:txBody>
          <a:bodyPr/>
          <a:lstStyle/>
          <a:p>
            <a:endParaRPr lang="en-JM"/>
          </a:p>
        </p:txBody>
      </p:sp>
      <p:pic>
        <p:nvPicPr>
          <p:cNvPr id="17" name="Picture 16" descr="iPhone-5C-Multicolors-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53200" y="1123950"/>
            <a:ext cx="1752600" cy="3314872"/>
          </a:xfrm>
          <a:prstGeom prst="rect">
            <a:avLst/>
          </a:prstGeom>
        </p:spPr>
      </p:pic>
      <p:sp>
        <p:nvSpPr>
          <p:cNvPr id="19" name="Picture Placeholder 21"/>
          <p:cNvSpPr>
            <a:spLocks noGrp="1"/>
          </p:cNvSpPr>
          <p:nvPr>
            <p:ph type="pic" sz="quarter" idx="29"/>
          </p:nvPr>
        </p:nvSpPr>
        <p:spPr>
          <a:xfrm>
            <a:off x="6781800" y="1657350"/>
            <a:ext cx="1259400" cy="2286000"/>
          </a:xfrm>
        </p:spPr>
        <p:txBody>
          <a:bodyPr/>
          <a:lstStyle/>
          <a:p>
            <a:endParaRPr lang="en-JM"/>
          </a:p>
        </p:txBody>
      </p:sp>
      <p:sp>
        <p:nvSpPr>
          <p:cNvPr id="13" name="Title 1"/>
          <p:cNvSpPr>
            <a:spLocks noGrp="1"/>
          </p:cNvSpPr>
          <p:nvPr>
            <p:ph type="title"/>
          </p:nvPr>
        </p:nvSpPr>
        <p:spPr>
          <a:xfrm>
            <a:off x="457200" y="495300"/>
            <a:ext cx="8229600" cy="857250"/>
          </a:xfrm>
          <a:prstGeom prst="rect">
            <a:avLst/>
          </a:prstGeom>
        </p:spPr>
        <p:txBody>
          <a:bodyPr>
            <a:normAutofit/>
          </a:bodyPr>
          <a:lstStyle>
            <a:lvl1pPr>
              <a:defRPr sz="2800" b="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21"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3866259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Picture Placeholder 27"/>
          <p:cNvSpPr>
            <a:spLocks noGrp="1"/>
          </p:cNvSpPr>
          <p:nvPr>
            <p:ph type="pic" sz="quarter" idx="25"/>
          </p:nvPr>
        </p:nvSpPr>
        <p:spPr>
          <a:xfrm>
            <a:off x="2286000" y="1885950"/>
            <a:ext cx="2276856" cy="2362200"/>
          </a:xfrm>
        </p:spPr>
        <p:txBody>
          <a:bodyPr/>
          <a:lstStyle/>
          <a:p>
            <a:endParaRPr lang="en-JM" dirty="0"/>
          </a:p>
        </p:txBody>
      </p:sp>
      <p:sp>
        <p:nvSpPr>
          <p:cNvPr id="4" name="Picture Placeholder 27"/>
          <p:cNvSpPr>
            <a:spLocks noGrp="1"/>
          </p:cNvSpPr>
          <p:nvPr>
            <p:ph type="pic" sz="quarter" idx="26"/>
          </p:nvPr>
        </p:nvSpPr>
        <p:spPr>
          <a:xfrm>
            <a:off x="4572000" y="1885950"/>
            <a:ext cx="2276856" cy="2362200"/>
          </a:xfrm>
        </p:spPr>
        <p:txBody>
          <a:bodyPr/>
          <a:lstStyle/>
          <a:p>
            <a:endParaRPr lang="en-JM"/>
          </a:p>
        </p:txBody>
      </p:sp>
      <p:sp>
        <p:nvSpPr>
          <p:cNvPr id="5" name="Picture Placeholder 27"/>
          <p:cNvSpPr>
            <a:spLocks noGrp="1"/>
          </p:cNvSpPr>
          <p:nvPr>
            <p:ph type="pic" sz="quarter" idx="27"/>
          </p:nvPr>
        </p:nvSpPr>
        <p:spPr>
          <a:xfrm>
            <a:off x="6858000" y="1885950"/>
            <a:ext cx="2286000" cy="2362200"/>
          </a:xfrm>
        </p:spPr>
        <p:txBody>
          <a:bodyPr/>
          <a:lstStyle/>
          <a:p>
            <a:endParaRPr lang="en-JM" dirty="0"/>
          </a:p>
        </p:txBody>
      </p:sp>
      <p:sp>
        <p:nvSpPr>
          <p:cNvPr id="6" name="Title 1"/>
          <p:cNvSpPr>
            <a:spLocks noGrp="1"/>
          </p:cNvSpPr>
          <p:nvPr>
            <p:ph type="title"/>
          </p:nvPr>
        </p:nvSpPr>
        <p:spPr>
          <a:xfrm>
            <a:off x="457200" y="495300"/>
            <a:ext cx="8229600" cy="857250"/>
          </a:xfrm>
          <a:prstGeom prst="rect">
            <a:avLst/>
          </a:prstGeom>
        </p:spPr>
        <p:txBody>
          <a:bodyPr>
            <a:normAutofit/>
          </a:bodyPr>
          <a:lstStyle>
            <a:lvl1pPr>
              <a:defRPr sz="2800" b="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7"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8819604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6"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37460640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6"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786472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2" descr="pgb.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62550"/>
          </a:xfrm>
          <a:prstGeom prst="rect">
            <a:avLst/>
          </a:prstGeom>
        </p:spPr>
      </p:pic>
    </p:spTree>
    <p:extLst>
      <p:ext uri="{BB962C8B-B14F-4D97-AF65-F5344CB8AC3E}">
        <p14:creationId xmlns:p14="http://schemas.microsoft.com/office/powerpoint/2010/main" val="35361898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3" name="Picture 2" descr="pgb.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62550"/>
          </a:xfrm>
          <a:prstGeom prst="rect">
            <a:avLst/>
          </a:prstGeom>
        </p:spPr>
      </p:pic>
      <p:sp>
        <p:nvSpPr>
          <p:cNvPr id="5" name="Rectangle 4"/>
          <p:cNvSpPr/>
          <p:nvPr userDrawn="1"/>
        </p:nvSpPr>
        <p:spPr>
          <a:xfrm>
            <a:off x="0" y="0"/>
            <a:ext cx="9144000" cy="5010150"/>
          </a:xfrm>
          <a:prstGeom prst="rect">
            <a:avLst/>
          </a:prstGeom>
          <a:gradFill flip="none" rotWithShape="1">
            <a:gsLst>
              <a:gs pos="29000">
                <a:srgbClr val="139996"/>
              </a:gs>
              <a:gs pos="83000">
                <a:srgbClr val="136DEE"/>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latin typeface="Source Sans Pro Light"/>
              <a:cs typeface="Source Sans Pro Light"/>
            </a:endParaRPr>
          </a:p>
        </p:txBody>
      </p:sp>
    </p:spTree>
    <p:extLst>
      <p:ext uri="{BB962C8B-B14F-4D97-AF65-F5344CB8AC3E}">
        <p14:creationId xmlns:p14="http://schemas.microsoft.com/office/powerpoint/2010/main" val="36817357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Picture Placeholder 24"/>
          <p:cNvSpPr>
            <a:spLocks noGrp="1"/>
          </p:cNvSpPr>
          <p:nvPr>
            <p:ph type="pic" sz="quarter" idx="14"/>
          </p:nvPr>
        </p:nvSpPr>
        <p:spPr>
          <a:xfrm>
            <a:off x="457200" y="1581150"/>
            <a:ext cx="2671762" cy="3006727"/>
          </a:xfrm>
        </p:spPr>
        <p:txBody>
          <a:bodyPr>
            <a:normAutofit/>
          </a:bodyPr>
          <a:lstStyle>
            <a:lvl1pPr marL="0" indent="0">
              <a:buFontTx/>
              <a:buNone/>
              <a:defRPr sz="1200">
                <a:solidFill>
                  <a:srgbClr val="17375E"/>
                </a:solidFill>
              </a:defRPr>
            </a:lvl1pPr>
          </a:lstStyle>
          <a:p>
            <a:endParaRPr lang="en-JM"/>
          </a:p>
        </p:txBody>
      </p:sp>
      <p:sp>
        <p:nvSpPr>
          <p:cNvPr id="9" name="Text Placeholder 26"/>
          <p:cNvSpPr>
            <a:spLocks noGrp="1"/>
          </p:cNvSpPr>
          <p:nvPr>
            <p:ph type="body" sz="quarter" idx="15"/>
          </p:nvPr>
        </p:nvSpPr>
        <p:spPr>
          <a:xfrm>
            <a:off x="3733800" y="2046288"/>
            <a:ext cx="2127250" cy="830262"/>
          </a:xfrm>
        </p:spPr>
        <p:txBody>
          <a:bodyPr>
            <a:noAutofit/>
          </a:bodyPr>
          <a:lstStyle>
            <a:lvl1pPr marL="0" indent="0">
              <a:buFontTx/>
              <a:buNone/>
              <a:defRPr sz="1100">
                <a:solidFill>
                  <a:schemeClr val="tx1">
                    <a:lumMod val="65000"/>
                    <a:lumOff val="35000"/>
                  </a:schemeClr>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0" name="Text Placeholder 26"/>
          <p:cNvSpPr>
            <a:spLocks noGrp="1"/>
          </p:cNvSpPr>
          <p:nvPr>
            <p:ph type="body" sz="quarter" idx="16"/>
          </p:nvPr>
        </p:nvSpPr>
        <p:spPr>
          <a:xfrm>
            <a:off x="6407150" y="2038350"/>
            <a:ext cx="2127250" cy="830262"/>
          </a:xfrm>
        </p:spPr>
        <p:txBody>
          <a:bodyPr>
            <a:noAutofit/>
          </a:bodyPr>
          <a:lstStyle>
            <a:lvl1pPr marL="0" indent="0">
              <a:buFontTx/>
              <a:buNone/>
              <a:defRPr sz="1100">
                <a:solidFill>
                  <a:schemeClr val="tx1">
                    <a:lumMod val="65000"/>
                    <a:lumOff val="35000"/>
                  </a:schemeClr>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1" name="Text Placeholder 26"/>
          <p:cNvSpPr>
            <a:spLocks noGrp="1"/>
          </p:cNvSpPr>
          <p:nvPr>
            <p:ph type="body" sz="quarter" idx="17"/>
          </p:nvPr>
        </p:nvSpPr>
        <p:spPr>
          <a:xfrm>
            <a:off x="3736975" y="3633928"/>
            <a:ext cx="2127250" cy="830262"/>
          </a:xfrm>
        </p:spPr>
        <p:txBody>
          <a:bodyPr>
            <a:noAutofit/>
          </a:bodyPr>
          <a:lstStyle>
            <a:lvl1pPr marL="0" indent="0">
              <a:buFontTx/>
              <a:buNone/>
              <a:defRPr sz="1100">
                <a:solidFill>
                  <a:schemeClr val="tx1">
                    <a:lumMod val="65000"/>
                    <a:lumOff val="35000"/>
                  </a:schemeClr>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2" name="Text Placeholder 26"/>
          <p:cNvSpPr>
            <a:spLocks noGrp="1"/>
          </p:cNvSpPr>
          <p:nvPr>
            <p:ph type="body" sz="quarter" idx="18"/>
          </p:nvPr>
        </p:nvSpPr>
        <p:spPr>
          <a:xfrm>
            <a:off x="6410325" y="3625990"/>
            <a:ext cx="2127250" cy="830262"/>
          </a:xfrm>
        </p:spPr>
        <p:txBody>
          <a:bodyPr>
            <a:noAutofit/>
          </a:bodyPr>
          <a:lstStyle>
            <a:lvl1pPr marL="0" indent="0">
              <a:buFontTx/>
              <a:buNone/>
              <a:defRPr sz="1100">
                <a:solidFill>
                  <a:schemeClr val="tx1">
                    <a:lumMod val="65000"/>
                    <a:lumOff val="35000"/>
                  </a:schemeClr>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3" name="Text Placeholder 32"/>
          <p:cNvSpPr>
            <a:spLocks noGrp="1"/>
          </p:cNvSpPr>
          <p:nvPr>
            <p:ph type="body" sz="quarter" idx="19"/>
          </p:nvPr>
        </p:nvSpPr>
        <p:spPr>
          <a:xfrm>
            <a:off x="4114800" y="1746108"/>
            <a:ext cx="1600200" cy="308115"/>
          </a:xfrm>
        </p:spPr>
        <p:txBody>
          <a:bodyPr>
            <a:normAutofit/>
          </a:bodyPr>
          <a:lstStyle>
            <a:lvl1pPr marL="0" indent="0">
              <a:buFontTx/>
              <a:buNone/>
              <a:defRPr sz="1100" b="0">
                <a:solidFill>
                  <a:srgbClr val="424C53"/>
                </a:solidFill>
                <a:latin typeface="Source Sans Pro Light"/>
                <a:ea typeface="Source Sans Pro Light"/>
                <a:cs typeface="Source Sans Pro 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4" name="Text Placeholder 32"/>
          <p:cNvSpPr>
            <a:spLocks noGrp="1"/>
          </p:cNvSpPr>
          <p:nvPr>
            <p:ph type="body" sz="quarter" idx="20"/>
          </p:nvPr>
        </p:nvSpPr>
        <p:spPr>
          <a:xfrm>
            <a:off x="6781800" y="1746108"/>
            <a:ext cx="1600200" cy="308115"/>
          </a:xfrm>
        </p:spPr>
        <p:txBody>
          <a:bodyPr>
            <a:normAutofit/>
          </a:bodyPr>
          <a:lstStyle>
            <a:lvl1pPr marL="0" indent="0">
              <a:buFontTx/>
              <a:buNone/>
              <a:defRPr sz="1100" b="0">
                <a:solidFill>
                  <a:srgbClr val="424C53"/>
                </a:solidFill>
                <a:latin typeface="Source Sans Pro Light"/>
                <a:ea typeface="Source Sans Pro Light"/>
                <a:cs typeface="Source Sans Pro 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5" name="Text Placeholder 32"/>
          <p:cNvSpPr>
            <a:spLocks noGrp="1"/>
          </p:cNvSpPr>
          <p:nvPr>
            <p:ph type="body" sz="quarter" idx="21"/>
          </p:nvPr>
        </p:nvSpPr>
        <p:spPr>
          <a:xfrm>
            <a:off x="4114800" y="3330435"/>
            <a:ext cx="1600200" cy="308115"/>
          </a:xfrm>
        </p:spPr>
        <p:txBody>
          <a:bodyPr>
            <a:normAutofit/>
          </a:bodyPr>
          <a:lstStyle>
            <a:lvl1pPr marL="0" indent="0">
              <a:buFontTx/>
              <a:buNone/>
              <a:defRPr sz="1100" b="0">
                <a:solidFill>
                  <a:srgbClr val="424C53"/>
                </a:solidFill>
                <a:latin typeface="Source Sans Pro Light"/>
                <a:ea typeface="Source Sans Pro Light"/>
                <a:cs typeface="Source Sans Pro 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6" name="Text Placeholder 32"/>
          <p:cNvSpPr>
            <a:spLocks noGrp="1"/>
          </p:cNvSpPr>
          <p:nvPr>
            <p:ph type="body" sz="quarter" idx="22"/>
          </p:nvPr>
        </p:nvSpPr>
        <p:spPr>
          <a:xfrm>
            <a:off x="6781800" y="3330435"/>
            <a:ext cx="1600200" cy="308115"/>
          </a:xfrm>
        </p:spPr>
        <p:txBody>
          <a:bodyPr>
            <a:normAutofit/>
          </a:bodyPr>
          <a:lstStyle>
            <a:lvl1pPr marL="0" indent="0">
              <a:buFontTx/>
              <a:buNone/>
              <a:defRPr sz="1100" b="0">
                <a:solidFill>
                  <a:srgbClr val="424C53"/>
                </a:solidFill>
                <a:latin typeface="Source Sans Pro Light"/>
                <a:ea typeface="Source Sans Pro Light"/>
                <a:cs typeface="Source Sans Pro 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7" name="Title 1"/>
          <p:cNvSpPr>
            <a:spLocks noGrp="1"/>
          </p:cNvSpPr>
          <p:nvPr>
            <p:ph type="title"/>
          </p:nvPr>
        </p:nvSpPr>
        <p:spPr>
          <a:xfrm>
            <a:off x="457200" y="495300"/>
            <a:ext cx="8229600" cy="857250"/>
          </a:xfrm>
          <a:prstGeom prst="rect">
            <a:avLst/>
          </a:prstGeom>
        </p:spPr>
        <p:txBody>
          <a:bodyPr>
            <a:normAutofit/>
          </a:bodyPr>
          <a:lstStyle>
            <a:lvl1pPr>
              <a:defRPr sz="2800" b="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19"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40881786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3" name="Picture 2" descr="iMac-mock-up-diferents-view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8400" y="1428750"/>
            <a:ext cx="4113629" cy="3429000"/>
          </a:xfrm>
          <a:prstGeom prst="rect">
            <a:avLst/>
          </a:prstGeom>
        </p:spPr>
      </p:pic>
      <p:sp>
        <p:nvSpPr>
          <p:cNvPr id="19" name="Picture Placeholder 9"/>
          <p:cNvSpPr>
            <a:spLocks noGrp="1"/>
          </p:cNvSpPr>
          <p:nvPr>
            <p:ph type="pic" sz="quarter" idx="24"/>
          </p:nvPr>
        </p:nvSpPr>
        <p:spPr>
          <a:xfrm>
            <a:off x="2819400" y="1733550"/>
            <a:ext cx="3404383" cy="2056815"/>
          </a:xfrm>
        </p:spPr>
        <p:txBody>
          <a:bodyPr/>
          <a:lstStyle/>
          <a:p>
            <a:endParaRPr lang="en-US"/>
          </a:p>
        </p:txBody>
      </p:sp>
      <p:sp>
        <p:nvSpPr>
          <p:cNvPr id="7" name="Title 1"/>
          <p:cNvSpPr>
            <a:spLocks noGrp="1"/>
          </p:cNvSpPr>
          <p:nvPr>
            <p:ph type="title"/>
          </p:nvPr>
        </p:nvSpPr>
        <p:spPr>
          <a:xfrm>
            <a:off x="457200" y="495300"/>
            <a:ext cx="8229600" cy="857250"/>
          </a:xfrm>
          <a:prstGeom prst="rect">
            <a:avLst/>
          </a:prstGeom>
        </p:spPr>
        <p:txBody>
          <a:bodyPr>
            <a:normAutofit/>
          </a:bodyPr>
          <a:lstStyle>
            <a:lvl1pPr>
              <a:defRPr sz="2800" b="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8"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6256822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8" name="Picture Placeholder 7"/>
          <p:cNvSpPr>
            <a:spLocks noGrp="1"/>
          </p:cNvSpPr>
          <p:nvPr>
            <p:ph type="pic" sz="quarter" idx="24"/>
          </p:nvPr>
        </p:nvSpPr>
        <p:spPr>
          <a:xfrm>
            <a:off x="0" y="0"/>
            <a:ext cx="9144000" cy="5143500"/>
          </a:xfrm>
        </p:spPr>
        <p:txBody>
          <a:bodyPr/>
          <a:lstStyle/>
          <a:p>
            <a:endParaRPr lang="en-JM"/>
          </a:p>
        </p:txBody>
      </p:sp>
    </p:spTree>
    <p:extLst>
      <p:ext uri="{BB962C8B-B14F-4D97-AF65-F5344CB8AC3E}">
        <p14:creationId xmlns:p14="http://schemas.microsoft.com/office/powerpoint/2010/main" val="24465000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8" name="Picture Placeholder 7"/>
          <p:cNvSpPr>
            <a:spLocks noGrp="1"/>
          </p:cNvSpPr>
          <p:nvPr>
            <p:ph type="pic" sz="quarter" idx="24"/>
          </p:nvPr>
        </p:nvSpPr>
        <p:spPr>
          <a:xfrm>
            <a:off x="-4323" y="-19050"/>
            <a:ext cx="9144000" cy="2647950"/>
          </a:xfrm>
        </p:spPr>
        <p:txBody>
          <a:bodyPr/>
          <a:lstStyle/>
          <a:p>
            <a:endParaRPr lang="en-JM"/>
          </a:p>
        </p:txBody>
      </p:sp>
    </p:spTree>
    <p:extLst>
      <p:ext uri="{BB962C8B-B14F-4D97-AF65-F5344CB8AC3E}">
        <p14:creationId xmlns:p14="http://schemas.microsoft.com/office/powerpoint/2010/main" val="5606753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7" name="Content Placeholder 13"/>
          <p:cNvSpPr>
            <a:spLocks noGrp="1"/>
          </p:cNvSpPr>
          <p:nvPr>
            <p:ph sz="quarter" idx="13"/>
          </p:nvPr>
        </p:nvSpPr>
        <p:spPr>
          <a:xfrm>
            <a:off x="609600" y="2209800"/>
            <a:ext cx="2362200" cy="2266950"/>
          </a:xfrm>
        </p:spPr>
        <p:txBody>
          <a:bodyPr>
            <a:normAutofit/>
          </a:bodyPr>
          <a:lstStyle>
            <a:lvl1pPr algn="l">
              <a:buNone/>
              <a:defRPr sz="1100">
                <a:solidFill>
                  <a:schemeClr val="tx1">
                    <a:lumMod val="65000"/>
                    <a:lumOff val="35000"/>
                  </a:schemeClr>
                </a:solidFill>
                <a:latin typeface="Source Sans Pro Light"/>
                <a:cs typeface="Source Sans Pro Light"/>
              </a:defRPr>
            </a:lvl1pPr>
          </a:lstStyle>
          <a:p>
            <a:pPr lvl="0"/>
            <a:endParaRPr lang="en-JM" dirty="0"/>
          </a:p>
        </p:txBody>
      </p:sp>
      <p:sp>
        <p:nvSpPr>
          <p:cNvPr id="8" name="Content Placeholder 38"/>
          <p:cNvSpPr>
            <a:spLocks noGrp="1"/>
          </p:cNvSpPr>
          <p:nvPr>
            <p:ph sz="quarter" idx="39"/>
          </p:nvPr>
        </p:nvSpPr>
        <p:spPr>
          <a:xfrm>
            <a:off x="609600" y="1657350"/>
            <a:ext cx="1984248" cy="347472"/>
          </a:xfrm>
          <a:prstGeom prst="rect">
            <a:avLst/>
          </a:prstGeom>
          <a:noFill/>
          <a:ln>
            <a:noFill/>
          </a:ln>
        </p:spPr>
        <p:txBody>
          <a:bodyPr anchor="ctr">
            <a:noAutofit/>
          </a:bodyPr>
          <a:lstStyle>
            <a:lvl1pPr algn="l">
              <a:buNone/>
              <a:defRPr sz="1100" b="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9" name="Content Placeholder 13"/>
          <p:cNvSpPr>
            <a:spLocks noGrp="1"/>
          </p:cNvSpPr>
          <p:nvPr>
            <p:ph sz="quarter" idx="42"/>
          </p:nvPr>
        </p:nvSpPr>
        <p:spPr>
          <a:xfrm>
            <a:off x="3429000" y="2209800"/>
            <a:ext cx="2362200" cy="2266950"/>
          </a:xfrm>
        </p:spPr>
        <p:txBody>
          <a:bodyPr>
            <a:normAutofit/>
          </a:bodyPr>
          <a:lstStyle>
            <a:lvl1pPr algn="l">
              <a:buNone/>
              <a:defRPr sz="1100">
                <a:solidFill>
                  <a:schemeClr val="tx1">
                    <a:lumMod val="65000"/>
                    <a:lumOff val="35000"/>
                  </a:schemeClr>
                </a:solidFill>
                <a:latin typeface="Source Sans Pro Light"/>
                <a:cs typeface="Source Sans Pro Light"/>
              </a:defRPr>
            </a:lvl1pPr>
          </a:lstStyle>
          <a:p>
            <a:pPr lvl="0"/>
            <a:endParaRPr lang="en-JM" dirty="0"/>
          </a:p>
        </p:txBody>
      </p:sp>
      <p:sp>
        <p:nvSpPr>
          <p:cNvPr id="10" name="Content Placeholder 13"/>
          <p:cNvSpPr>
            <a:spLocks noGrp="1"/>
          </p:cNvSpPr>
          <p:nvPr>
            <p:ph sz="quarter" idx="43"/>
          </p:nvPr>
        </p:nvSpPr>
        <p:spPr>
          <a:xfrm>
            <a:off x="6324600" y="2209800"/>
            <a:ext cx="2362200" cy="2266950"/>
          </a:xfrm>
        </p:spPr>
        <p:txBody>
          <a:bodyPr>
            <a:normAutofit/>
          </a:bodyPr>
          <a:lstStyle>
            <a:lvl1pPr algn="l">
              <a:buNone/>
              <a:defRPr sz="1100">
                <a:solidFill>
                  <a:schemeClr val="tx1">
                    <a:lumMod val="65000"/>
                    <a:lumOff val="35000"/>
                  </a:schemeClr>
                </a:solidFill>
                <a:latin typeface="Source Sans Pro Light"/>
                <a:cs typeface="Source Sans Pro Light"/>
              </a:defRPr>
            </a:lvl1pPr>
          </a:lstStyle>
          <a:p>
            <a:pPr lvl="0"/>
            <a:endParaRPr lang="en-JM" dirty="0"/>
          </a:p>
        </p:txBody>
      </p:sp>
      <p:sp>
        <p:nvSpPr>
          <p:cNvPr id="11" name="Content Placeholder 38"/>
          <p:cNvSpPr>
            <a:spLocks noGrp="1"/>
          </p:cNvSpPr>
          <p:nvPr>
            <p:ph sz="quarter" idx="60"/>
          </p:nvPr>
        </p:nvSpPr>
        <p:spPr>
          <a:xfrm>
            <a:off x="3432048" y="1657350"/>
            <a:ext cx="1984248" cy="347472"/>
          </a:xfrm>
          <a:prstGeom prst="rect">
            <a:avLst/>
          </a:prstGeom>
          <a:noFill/>
          <a:ln>
            <a:noFill/>
          </a:ln>
        </p:spPr>
        <p:txBody>
          <a:bodyPr anchor="ctr">
            <a:noAutofit/>
          </a:bodyPr>
          <a:lstStyle>
            <a:lvl1pPr algn="l">
              <a:buNone/>
              <a:defRPr sz="1100" b="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12" name="Content Placeholder 38"/>
          <p:cNvSpPr>
            <a:spLocks noGrp="1"/>
          </p:cNvSpPr>
          <p:nvPr>
            <p:ph sz="quarter" idx="61"/>
          </p:nvPr>
        </p:nvSpPr>
        <p:spPr>
          <a:xfrm>
            <a:off x="6327648" y="1657350"/>
            <a:ext cx="1984248" cy="347472"/>
          </a:xfrm>
          <a:prstGeom prst="rect">
            <a:avLst/>
          </a:prstGeom>
          <a:noFill/>
          <a:ln>
            <a:noFill/>
          </a:ln>
        </p:spPr>
        <p:txBody>
          <a:bodyPr anchor="ctr">
            <a:noAutofit/>
          </a:bodyPr>
          <a:lstStyle>
            <a:lvl1pPr algn="l">
              <a:buNone/>
              <a:defRPr sz="1100" b="0">
                <a:solidFill>
                  <a:schemeClr val="tx1">
                    <a:lumMod val="65000"/>
                    <a:lumOff val="35000"/>
                  </a:schemeClr>
                </a:solidFill>
                <a:latin typeface="Source Sans Pro Light"/>
                <a:ea typeface="Source Sans Pro Light"/>
                <a:cs typeface="Source Sans Pro Light"/>
              </a:defRPr>
            </a:lvl1pPr>
          </a:lstStyle>
          <a:p>
            <a:pPr lvl="0"/>
            <a:endParaRPr lang="en-JM" dirty="0"/>
          </a:p>
        </p:txBody>
      </p:sp>
      <p:sp>
        <p:nvSpPr>
          <p:cNvPr id="13"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15"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7048809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7" name="Text Placeholder 5"/>
          <p:cNvSpPr>
            <a:spLocks noGrp="1"/>
          </p:cNvSpPr>
          <p:nvPr>
            <p:ph type="body" sz="quarter" idx="13"/>
          </p:nvPr>
        </p:nvSpPr>
        <p:spPr>
          <a:xfrm>
            <a:off x="457200" y="1428750"/>
            <a:ext cx="8229600" cy="2971800"/>
          </a:xfrm>
        </p:spPr>
        <p:txBody>
          <a:bodyPr>
            <a:normAutofit/>
          </a:bodyPr>
          <a:lstStyle>
            <a:lvl1pPr marL="342900" indent="-342900">
              <a:buFont typeface="Courier New" pitchFamily="49" charset="0"/>
              <a:buChar char="o"/>
              <a:defRPr sz="1200">
                <a:solidFill>
                  <a:srgbClr val="17252F"/>
                </a:solidFill>
                <a:latin typeface="Source Sans Pro Light"/>
              </a:defRPr>
            </a:lvl1pPr>
            <a:lvl2pPr marL="742950" indent="-285750">
              <a:buFont typeface="Sketch Rockwell" pitchFamily="2" charset="0"/>
              <a:buChar char="o"/>
              <a:defRPr>
                <a:solidFill>
                  <a:schemeClr val="tx1">
                    <a:lumMod val="65000"/>
                    <a:lumOff val="35000"/>
                  </a:schemeClr>
                </a:solidFill>
                <a:latin typeface="Futura LT Book" pitchFamily="2" charset="0"/>
              </a:defRPr>
            </a:lvl2pPr>
            <a:lvl3pPr marL="1143000" indent="-228600">
              <a:buFont typeface="Sketch Rockwell" pitchFamily="2" charset="0"/>
              <a:buChar char="o"/>
              <a:defRPr>
                <a:solidFill>
                  <a:schemeClr val="tx1">
                    <a:lumMod val="65000"/>
                    <a:lumOff val="35000"/>
                  </a:schemeClr>
                </a:solidFill>
                <a:latin typeface="Futura LT Book" pitchFamily="2" charset="0"/>
              </a:defRPr>
            </a:lvl3pPr>
            <a:lvl4pPr marL="1600200" indent="-228600">
              <a:buFont typeface="Sketch Rockwell" pitchFamily="2" charset="0"/>
              <a:buChar char="o"/>
              <a:defRPr>
                <a:solidFill>
                  <a:schemeClr val="tx1">
                    <a:lumMod val="65000"/>
                    <a:lumOff val="35000"/>
                  </a:schemeClr>
                </a:solidFill>
                <a:latin typeface="Futura LT Book" pitchFamily="2" charset="0"/>
              </a:defRPr>
            </a:lvl4pPr>
            <a:lvl5pPr marL="2057400" indent="-228600">
              <a:buFont typeface="Sketch Rockwell" pitchFamily="2" charset="0"/>
              <a:buChar char="o"/>
              <a:defRPr>
                <a:solidFill>
                  <a:schemeClr val="tx1">
                    <a:lumMod val="65000"/>
                    <a:lumOff val="35000"/>
                  </a:schemeClr>
                </a:solidFill>
                <a:latin typeface="Futura LT Book" pitchFamily="2" charset="0"/>
              </a:defRPr>
            </a:lvl5pPr>
          </a:lstStyle>
          <a:p>
            <a:pPr lvl="0"/>
            <a:endParaRPr lang="en-JM" dirty="0"/>
          </a:p>
        </p:txBody>
      </p:sp>
      <p:sp>
        <p:nvSpPr>
          <p:cNvPr id="6" name="Title 1"/>
          <p:cNvSpPr>
            <a:spLocks noGrp="1"/>
          </p:cNvSpPr>
          <p:nvPr>
            <p:ph type="title"/>
          </p:nvPr>
        </p:nvSpPr>
        <p:spPr>
          <a:xfrm>
            <a:off x="457200" y="495300"/>
            <a:ext cx="8229600" cy="857250"/>
          </a:xfrm>
          <a:prstGeom prst="rect">
            <a:avLst/>
          </a:prstGeom>
        </p:spPr>
        <p:txBody>
          <a:bodyPr>
            <a:normAutofit/>
          </a:bodyPr>
          <a:lstStyle>
            <a:lvl1pPr>
              <a:defRPr sz="2800">
                <a:solidFill>
                  <a:srgbClr val="136DEE"/>
                </a:solidFill>
                <a:latin typeface="Source Sans Pro Light"/>
                <a:cs typeface="Source Sans Pro Light"/>
              </a:defRPr>
            </a:lvl1pPr>
          </a:lstStyle>
          <a:p>
            <a:r>
              <a:rPr lang="en-US" dirty="0" smtClean="0"/>
              <a:t>Click to edit Master title style</a:t>
            </a:r>
            <a:endParaRPr lang="en-JM" dirty="0"/>
          </a:p>
        </p:txBody>
      </p:sp>
      <p:sp>
        <p:nvSpPr>
          <p:cNvPr id="8" name="Text Placeholder 17"/>
          <p:cNvSpPr>
            <a:spLocks noGrp="1"/>
          </p:cNvSpPr>
          <p:nvPr>
            <p:ph type="body" sz="quarter" idx="23"/>
          </p:nvPr>
        </p:nvSpPr>
        <p:spPr>
          <a:xfrm>
            <a:off x="457200" y="514350"/>
            <a:ext cx="5029200" cy="323850"/>
          </a:xfrm>
        </p:spPr>
        <p:txBody>
          <a:bodyPr>
            <a:noAutofit/>
          </a:bodyPr>
          <a:lstStyle>
            <a:lvl1pPr marL="0" indent="0" algn="l">
              <a:buFontTx/>
              <a:buNone/>
              <a:defRPr sz="1200" b="0">
                <a:solidFill>
                  <a:srgbClr val="404040"/>
                </a:solidFill>
                <a:latin typeface="Source Sans Pro Light"/>
                <a:ea typeface="Source Sans Pro Light"/>
                <a:cs typeface="Source Sans Pr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5107035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theme" Target="../theme/theme1.xml"/><Relationship Id="rId35" Type="http://schemas.openxmlformats.org/officeDocument/2006/relationships/image" Target="../media/image1.jp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descr="pgb.jp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0" y="0"/>
            <a:ext cx="9144000" cy="5162550"/>
          </a:xfrm>
          <a:prstGeom prst="rect">
            <a:avLst/>
          </a:prstGeom>
        </p:spPr>
      </p:pic>
      <p:sp>
        <p:nvSpPr>
          <p:cNvPr id="3" name="Text Placeholder 2"/>
          <p:cNvSpPr>
            <a:spLocks noGrp="1"/>
          </p:cNvSpPr>
          <p:nvPr>
            <p:ph type="body" idx="1"/>
          </p:nvPr>
        </p:nvSpPr>
        <p:spPr>
          <a:xfrm>
            <a:off x="457200" y="1581151"/>
            <a:ext cx="8229600" cy="312419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4" name="Title Placeholder 3"/>
          <p:cNvSpPr>
            <a:spLocks noGrp="1"/>
          </p:cNvSpPr>
          <p:nvPr>
            <p:ph type="title"/>
          </p:nvPr>
        </p:nvSpPr>
        <p:spPr>
          <a:xfrm>
            <a:off x="457200" y="495300"/>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cxnSp>
        <p:nvCxnSpPr>
          <p:cNvPr id="7" name="Straight Connector 6"/>
          <p:cNvCxnSpPr/>
          <p:nvPr userDrawn="1"/>
        </p:nvCxnSpPr>
        <p:spPr>
          <a:xfrm>
            <a:off x="572401" y="1276350"/>
            <a:ext cx="287999" cy="0"/>
          </a:xfrm>
          <a:prstGeom prst="line">
            <a:avLst/>
          </a:prstGeom>
          <a:ln w="19050" cap="rnd" cmpd="sng">
            <a:solidFill>
              <a:srgbClr val="136DE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3337512"/>
      </p:ext>
    </p:extLst>
  </p:cSld>
  <p:clrMap bg1="lt1" tx1="dk1" bg2="lt2" tx2="dk2" accent1="accent1" accent2="accent2" accent3="accent3" accent4="accent4" accent5="accent5" accent6="accent6" hlink="hlink" folHlink="folHlink"/>
  <p:sldLayoutIdLst>
    <p:sldLayoutId id="2147483679" r:id="rId1"/>
    <p:sldLayoutId id="2147483649" r:id="rId2"/>
    <p:sldLayoutId id="2147483711" r:id="rId3"/>
    <p:sldLayoutId id="2147483650" r:id="rId4"/>
    <p:sldLayoutId id="2147483706" r:id="rId5"/>
    <p:sldLayoutId id="2147483707" r:id="rId6"/>
    <p:sldLayoutId id="2147483712" r:id="rId7"/>
    <p:sldLayoutId id="2147483688" r:id="rId8"/>
    <p:sldLayoutId id="2147483684" r:id="rId9"/>
    <p:sldLayoutId id="2147483708" r:id="rId10"/>
    <p:sldLayoutId id="2147483703" r:id="rId11"/>
    <p:sldLayoutId id="2147483680" r:id="rId12"/>
    <p:sldLayoutId id="2147483681" r:id="rId13"/>
    <p:sldLayoutId id="2147483677" r:id="rId14"/>
    <p:sldLayoutId id="2147483709" r:id="rId15"/>
    <p:sldLayoutId id="2147483690" r:id="rId16"/>
    <p:sldLayoutId id="2147483671" r:id="rId17"/>
    <p:sldLayoutId id="2147483669" r:id="rId18"/>
    <p:sldLayoutId id="2147483667" r:id="rId19"/>
    <p:sldLayoutId id="2147483661" r:id="rId20"/>
    <p:sldLayoutId id="2147483710" r:id="rId21"/>
    <p:sldLayoutId id="2147483660" r:id="rId22"/>
    <p:sldLayoutId id="2147483651" r:id="rId23"/>
    <p:sldLayoutId id="2147483652" r:id="rId24"/>
    <p:sldLayoutId id="2147483653" r:id="rId25"/>
    <p:sldLayoutId id="2147483654" r:id="rId26"/>
    <p:sldLayoutId id="2147483700" r:id="rId27"/>
    <p:sldLayoutId id="2147483699" r:id="rId28"/>
    <p:sldLayoutId id="2147483698" r:id="rId29"/>
    <p:sldLayoutId id="2147483697" r:id="rId30"/>
    <p:sldLayoutId id="2147483695" r:id="rId31"/>
    <p:sldLayoutId id="2147483655" r:id="rId32"/>
    <p:sldLayoutId id="2147483713" r:id="rId33"/>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ftr="0" dt="0"/>
  <p:txStyles>
    <p:titleStyle>
      <a:lvl1pPr algn="l" defTabSz="914400" rtl="0" eaLnBrk="1" latinLnBrk="0" hangingPunct="1">
        <a:spcBef>
          <a:spcPct val="0"/>
        </a:spcBef>
        <a:buNone/>
        <a:defRPr sz="2800" b="0" kern="1200">
          <a:solidFill>
            <a:srgbClr val="136DEE"/>
          </a:solidFill>
          <a:latin typeface="Source Sans Pro Light"/>
          <a:ea typeface="Source Sans Pro Light"/>
          <a:cs typeface="Source Sans Pro Light"/>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lumMod val="65000"/>
              <a:lumOff val="35000"/>
            </a:schemeClr>
          </a:solidFill>
          <a:latin typeface="Source Sans Pro Light"/>
          <a:ea typeface="+mn-ea"/>
          <a:cs typeface="Source Sans Pro Light"/>
        </a:defRPr>
      </a:lvl1pPr>
      <a:lvl2pPr marL="742950" indent="-285750" algn="l" defTabSz="914400" rtl="0" eaLnBrk="1" latinLnBrk="0" hangingPunct="1">
        <a:spcBef>
          <a:spcPct val="20000"/>
        </a:spcBef>
        <a:buFont typeface="Arial" pitchFamily="34" charset="0"/>
        <a:buChar char="–"/>
        <a:defRPr sz="1600" kern="1200">
          <a:solidFill>
            <a:schemeClr val="tx1">
              <a:lumMod val="65000"/>
              <a:lumOff val="35000"/>
            </a:schemeClr>
          </a:solidFill>
          <a:latin typeface="Source Sans Pro Light"/>
          <a:ea typeface="+mn-ea"/>
          <a:cs typeface="Source Sans Pro Light"/>
        </a:defRPr>
      </a:lvl2pPr>
      <a:lvl3pPr marL="11430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Source Sans Pro Light"/>
          <a:ea typeface="+mn-ea"/>
          <a:cs typeface="Source Sans Pro Light"/>
        </a:defRPr>
      </a:lvl3pPr>
      <a:lvl4pPr marL="16002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Source Sans Pro Light"/>
          <a:ea typeface="+mn-ea"/>
          <a:cs typeface="Source Sans Pro Light"/>
        </a:defRPr>
      </a:lvl4pPr>
      <a:lvl5pPr marL="20574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Source Sans Pro Light"/>
          <a:ea typeface="+mn-ea"/>
          <a:cs typeface="Source Sans Pr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5.jpeg"/><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1" Type="http://schemas.openxmlformats.org/officeDocument/2006/relationships/slideLayout" Target="../slideLayouts/slideLayout3.xml"/><Relationship Id="rId2"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5" Type="http://schemas.openxmlformats.org/officeDocument/2006/relationships/chart" Target="../charts/chart4.xml"/><Relationship Id="rId6" Type="http://schemas.openxmlformats.org/officeDocument/2006/relationships/chart" Target="../charts/chart5.xml"/><Relationship Id="rId7" Type="http://schemas.openxmlformats.org/officeDocument/2006/relationships/image" Target="../media/image14.png"/><Relationship Id="rId1" Type="http://schemas.openxmlformats.org/officeDocument/2006/relationships/slideLayout" Target="../slideLayouts/slideLayout26.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chart" Target="../charts/chart6.xml"/><Relationship Id="rId4" Type="http://schemas.openxmlformats.org/officeDocument/2006/relationships/chart" Target="../charts/chart7.xml"/><Relationship Id="rId5" Type="http://schemas.openxmlformats.org/officeDocument/2006/relationships/chart" Target="../charts/chart8.xml"/><Relationship Id="rId6" Type="http://schemas.openxmlformats.org/officeDocument/2006/relationships/chart" Target="../charts/chart9.xml"/><Relationship Id="rId7" Type="http://schemas.openxmlformats.org/officeDocument/2006/relationships/image" Target="../media/image19.png"/><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gif"/></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5" Type="http://schemas.openxmlformats.org/officeDocument/2006/relationships/image" Target="../media/image25.jpeg"/><Relationship Id="rId1" Type="http://schemas.openxmlformats.org/officeDocument/2006/relationships/slideLayout" Target="../slideLayouts/slideLayout15.xml"/><Relationship Id="rId2" Type="http://schemas.openxmlformats.org/officeDocument/2006/relationships/image" Target="../media/image2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5" Type="http://schemas.openxmlformats.org/officeDocument/2006/relationships/image" Target="../media/image12.jpeg"/><Relationship Id="rId6" Type="http://schemas.openxmlformats.org/officeDocument/2006/relationships/image" Target="../media/image13.jpeg"/><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chart" Target="../charts/char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609600" y="2419350"/>
            <a:ext cx="7696200" cy="1077218"/>
          </a:xfrm>
          <a:prstGeom prst="rect">
            <a:avLst/>
          </a:prstGeom>
          <a:noFill/>
        </p:spPr>
        <p:txBody>
          <a:bodyPr wrap="square" rtlCol="0">
            <a:spAutoFit/>
          </a:bodyPr>
          <a:lstStyle/>
          <a:p>
            <a:r>
              <a:rPr lang="en-US" sz="3200" b="1" dirty="0">
                <a:solidFill>
                  <a:srgbClr val="FFFFFF"/>
                </a:solidFill>
                <a:latin typeface="Source Sans Pro Light"/>
                <a:cs typeface="Source Sans Pro Light"/>
              </a:rPr>
              <a:t>Towards Touch-Based Medical Image Diagnosis Annotation</a:t>
            </a:r>
          </a:p>
        </p:txBody>
      </p:sp>
      <p:sp>
        <p:nvSpPr>
          <p:cNvPr id="4" name="Title 1"/>
          <p:cNvSpPr txBox="1">
            <a:spLocks/>
          </p:cNvSpPr>
          <p:nvPr/>
        </p:nvSpPr>
        <p:spPr>
          <a:xfrm>
            <a:off x="618498" y="3373953"/>
            <a:ext cx="6849102"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0" kern="1200">
                <a:solidFill>
                  <a:srgbClr val="373C4B"/>
                </a:solidFill>
                <a:latin typeface="Alegreya Sans Black"/>
                <a:ea typeface="+mj-ea"/>
                <a:cs typeface="Alegreya Sans Black"/>
              </a:defRPr>
            </a:lvl1pPr>
          </a:lstStyle>
          <a:p>
            <a:r>
              <a:rPr lang="en-US" sz="1800" dirty="0" smtClean="0">
                <a:solidFill>
                  <a:schemeClr val="bg1"/>
                </a:solidFill>
                <a:latin typeface="Source Sans Pro Light"/>
                <a:cs typeface="Source Sans Pro Light"/>
              </a:rPr>
              <a:t>Presented by: </a:t>
            </a:r>
            <a:r>
              <a:rPr lang="en-US" sz="1800" dirty="0" smtClean="0">
                <a:solidFill>
                  <a:schemeClr val="bg1"/>
                </a:solidFill>
                <a:latin typeface="Source Sans Pro"/>
                <a:cs typeface="Source Sans Pro"/>
              </a:rPr>
              <a:t>Francisco Maria Calisto</a:t>
            </a:r>
            <a:endParaRPr lang="en-US" sz="1800" dirty="0">
              <a:solidFill>
                <a:schemeClr val="bg1"/>
              </a:solidFill>
              <a:latin typeface="Source Sans Pro"/>
              <a:cs typeface="Source Sans Pro"/>
            </a:endParaRPr>
          </a:p>
          <a:p>
            <a:r>
              <a:rPr lang="en-US" sz="1800" dirty="0" smtClean="0">
                <a:solidFill>
                  <a:schemeClr val="bg1"/>
                </a:solidFill>
                <a:latin typeface="Source Sans Pro Light"/>
                <a:cs typeface="Source Sans Pro Light"/>
              </a:rPr>
              <a:t>Research Assistant</a:t>
            </a:r>
            <a:endParaRPr lang="en-US" sz="1800" dirty="0">
              <a:solidFill>
                <a:srgbClr val="0C73B7"/>
              </a:solidFill>
              <a:latin typeface="Source Sans Pro Light"/>
              <a:cs typeface="Source Sans Pro Light"/>
            </a:endParaRPr>
          </a:p>
        </p:txBody>
      </p:sp>
      <p:cxnSp>
        <p:nvCxnSpPr>
          <p:cNvPr id="5" name="Straight Connector 4"/>
          <p:cNvCxnSpPr/>
          <p:nvPr/>
        </p:nvCxnSpPr>
        <p:spPr>
          <a:xfrm>
            <a:off x="749478" y="3409950"/>
            <a:ext cx="31732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73728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Tradescantia_tolmukakarvad_ja_õietolm.JPG"/>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7656" b="7656"/>
          <a:stretch>
            <a:fillRect/>
          </a:stretch>
        </p:blipFill>
        <p:spPr>
          <a:xfrm>
            <a:off x="0" y="0"/>
            <a:ext cx="9144000" cy="5162550"/>
          </a:xfrm>
        </p:spPr>
      </p:pic>
      <p:sp>
        <p:nvSpPr>
          <p:cNvPr id="4" name="Rectangle 3"/>
          <p:cNvSpPr/>
          <p:nvPr/>
        </p:nvSpPr>
        <p:spPr>
          <a:xfrm>
            <a:off x="0" y="3714750"/>
            <a:ext cx="9133848" cy="1047750"/>
          </a:xfrm>
          <a:prstGeom prst="rect">
            <a:avLst/>
          </a:prstGeom>
          <a:solidFill>
            <a:srgbClr val="136DEE">
              <a:alpha val="8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latin typeface="Source Sans Pro Light"/>
                <a:cs typeface="Source Sans Pro Light"/>
              </a:rPr>
              <a:t>      Key Figure Title</a:t>
            </a:r>
            <a:endParaRPr lang="en-US" sz="2800" dirty="0">
              <a:latin typeface="Source Sans Pro Light"/>
              <a:cs typeface="Source Sans Pro Light"/>
            </a:endParaRPr>
          </a:p>
        </p:txBody>
      </p:sp>
      <p:pic>
        <p:nvPicPr>
          <p:cNvPr id="5" name="Picture 4" descr="la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4095750"/>
            <a:ext cx="433347" cy="338010"/>
          </a:xfrm>
          <a:prstGeom prst="rect">
            <a:avLst/>
          </a:prstGeom>
        </p:spPr>
      </p:pic>
    </p:spTree>
    <p:extLst>
      <p:ext uri="{BB962C8B-B14F-4D97-AF65-F5344CB8AC3E}">
        <p14:creationId xmlns:p14="http://schemas.microsoft.com/office/powerpoint/2010/main" val="16861234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ctr"/>
          <a:lstStyle/>
          <a:p>
            <a:r>
              <a:rPr lang="en-JM" dirty="0" smtClean="0"/>
              <a:t>RESULTS COMPARISON</a:t>
            </a:r>
            <a:endParaRPr lang="en-US" dirty="0"/>
          </a:p>
        </p:txBody>
      </p:sp>
      <p:sp>
        <p:nvSpPr>
          <p:cNvPr id="6" name="Text Placeholder 5"/>
          <p:cNvSpPr>
            <a:spLocks noGrp="1"/>
          </p:cNvSpPr>
          <p:nvPr>
            <p:ph type="body" sz="quarter" idx="23"/>
          </p:nvPr>
        </p:nvSpPr>
        <p:spPr/>
        <p:txBody>
          <a:bodyPr/>
          <a:lstStyle/>
          <a:p>
            <a:r>
              <a:rPr lang="en-US" b="0" dirty="0" smtClean="0">
                <a:solidFill>
                  <a:schemeClr val="tx1">
                    <a:lumMod val="75000"/>
                    <a:lumOff val="25000"/>
                  </a:schemeClr>
                </a:solidFill>
              </a:rPr>
              <a:t>Key figures</a:t>
            </a:r>
            <a:endParaRPr lang="en-US" b="0" dirty="0">
              <a:solidFill>
                <a:schemeClr val="tx1">
                  <a:lumMod val="75000"/>
                  <a:lumOff val="25000"/>
                </a:schemeClr>
              </a:solidFill>
            </a:endParaRPr>
          </a:p>
          <a:p>
            <a:endParaRPr lang="en-US" dirty="0">
              <a:solidFill>
                <a:schemeClr val="tx1">
                  <a:lumMod val="75000"/>
                  <a:lumOff val="25000"/>
                </a:schemeClr>
              </a:solidFill>
            </a:endParaRPr>
          </a:p>
        </p:txBody>
      </p:sp>
      <p:sp>
        <p:nvSpPr>
          <p:cNvPr id="8" name="Rectangle 7"/>
          <p:cNvSpPr/>
          <p:nvPr/>
        </p:nvSpPr>
        <p:spPr>
          <a:xfrm>
            <a:off x="0" y="1657350"/>
            <a:ext cx="2286000" cy="2895600"/>
          </a:xfrm>
          <a:prstGeom prst="rect">
            <a:avLst/>
          </a:prstGeom>
          <a:solidFill>
            <a:srgbClr val="136D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44000">
              <a:defRPr/>
            </a:pPr>
            <a:r>
              <a:rPr lang="en-JM" dirty="0" smtClean="0">
                <a:solidFill>
                  <a:schemeClr val="bg1"/>
                </a:solidFill>
                <a:latin typeface="Source Sans Pro Light"/>
                <a:ea typeface="Source Sans Pro Light"/>
                <a:cs typeface="Source Sans Pro Light"/>
              </a:rPr>
              <a:t>Key results to compare and contrast. This could be a figure</a:t>
            </a:r>
            <a:endParaRPr lang="en-JM" dirty="0">
              <a:solidFill>
                <a:schemeClr val="bg1"/>
              </a:solidFill>
              <a:latin typeface="Source Sans Pro Light"/>
              <a:ea typeface="Source Sans Pro Light"/>
              <a:cs typeface="Source Sans Pro Light"/>
            </a:endParaRPr>
          </a:p>
        </p:txBody>
      </p:sp>
      <p:pic>
        <p:nvPicPr>
          <p:cNvPr id="10" name="Picture Placeholder 9" descr="Misc_pollen.jpg"/>
          <p:cNvPicPr>
            <a:picLocks noGrp="1" noChangeAspect="1"/>
          </p:cNvPicPr>
          <p:nvPr>
            <p:ph type="pic" sz="quarter" idx="27"/>
          </p:nvPr>
        </p:nvPicPr>
        <p:blipFill>
          <a:blip r:embed="rId2" cstate="print">
            <a:extLst>
              <a:ext uri="{28A0092B-C50C-407E-A947-70E740481C1C}">
                <a14:useLocalDpi xmlns:a14="http://schemas.microsoft.com/office/drawing/2010/main" val="0"/>
              </a:ext>
            </a:extLst>
          </a:blip>
          <a:srcRect l="13158" r="13158"/>
          <a:stretch>
            <a:fillRect/>
          </a:stretch>
        </p:blipFill>
        <p:spPr/>
      </p:pic>
      <p:pic>
        <p:nvPicPr>
          <p:cNvPr id="9" name="Picture Placeholder 8" descr="asbestos_3.jpg"/>
          <p:cNvPicPr>
            <a:picLocks noGrp="1" noChangeAspect="1"/>
          </p:cNvPicPr>
          <p:nvPr>
            <p:ph type="pic" sz="quarter" idx="26"/>
          </p:nvPr>
        </p:nvPicPr>
        <p:blipFill>
          <a:blip r:embed="rId3" cstate="print">
            <a:extLst>
              <a:ext uri="{28A0092B-C50C-407E-A947-70E740481C1C}">
                <a14:useLocalDpi xmlns:a14="http://schemas.microsoft.com/office/drawing/2010/main" val="0"/>
              </a:ext>
            </a:extLst>
          </a:blip>
          <a:srcRect l="1815" r="1815"/>
          <a:stretch>
            <a:fillRect/>
          </a:stretch>
        </p:blipFill>
        <p:spPr/>
      </p:pic>
      <p:pic>
        <p:nvPicPr>
          <p:cNvPr id="2" name="Picture Placeholder 1" descr="DC1b.jpeg"/>
          <p:cNvPicPr>
            <a:picLocks noGrp="1" noChangeAspect="1"/>
          </p:cNvPicPr>
          <p:nvPr>
            <p:ph type="pic" sz="quarter" idx="25"/>
          </p:nvPr>
        </p:nvPicPr>
        <p:blipFill>
          <a:blip r:embed="rId4">
            <a:extLst>
              <a:ext uri="{28A0092B-C50C-407E-A947-70E740481C1C}">
                <a14:useLocalDpi xmlns:a14="http://schemas.microsoft.com/office/drawing/2010/main" val="0"/>
              </a:ext>
            </a:extLst>
          </a:blip>
          <a:srcRect l="26148" r="26148"/>
          <a:stretch>
            <a:fillRect/>
          </a:stretch>
        </p:blipFill>
        <p:spPr/>
      </p:pic>
    </p:spTree>
    <p:extLst>
      <p:ext uri="{BB962C8B-B14F-4D97-AF65-F5344CB8AC3E}">
        <p14:creationId xmlns:p14="http://schemas.microsoft.com/office/powerpoint/2010/main" val="20131157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JM" b="0" dirty="0" smtClean="0"/>
              <a:t>SOME IMPORTANT NUMBERS</a:t>
            </a:r>
            <a:endParaRPr lang="en-US" dirty="0"/>
          </a:p>
        </p:txBody>
      </p:sp>
      <p:sp>
        <p:nvSpPr>
          <p:cNvPr id="3" name="Text Placeholder 2"/>
          <p:cNvSpPr>
            <a:spLocks noGrp="1"/>
          </p:cNvSpPr>
          <p:nvPr>
            <p:ph type="body" sz="quarter" idx="23"/>
          </p:nvPr>
        </p:nvSpPr>
        <p:spPr/>
        <p:txBody>
          <a:bodyPr/>
          <a:lstStyle/>
          <a:p>
            <a:r>
              <a:rPr lang="en-JM" dirty="0" smtClean="0"/>
              <a:t>Provocative numbers for your presentation</a:t>
            </a:r>
            <a:endParaRPr lang="en-US" b="0" dirty="0">
              <a:solidFill>
                <a:srgbClr val="404040"/>
              </a:solidFill>
            </a:endParaRPr>
          </a:p>
        </p:txBody>
      </p:sp>
      <p:graphicFrame>
        <p:nvGraphicFramePr>
          <p:cNvPr id="31" name="Chart 30"/>
          <p:cNvGraphicFramePr/>
          <p:nvPr>
            <p:extLst>
              <p:ext uri="{D42A27DB-BD31-4B8C-83A1-F6EECF244321}">
                <p14:modId xmlns:p14="http://schemas.microsoft.com/office/powerpoint/2010/main" val="3144324064"/>
              </p:ext>
            </p:extLst>
          </p:nvPr>
        </p:nvGraphicFramePr>
        <p:xfrm>
          <a:off x="457200" y="1581150"/>
          <a:ext cx="1828801" cy="2294366"/>
        </p:xfrm>
        <a:graphic>
          <a:graphicData uri="http://schemas.openxmlformats.org/drawingml/2006/chart">
            <c:chart xmlns:c="http://schemas.openxmlformats.org/drawingml/2006/chart" xmlns:r="http://schemas.openxmlformats.org/officeDocument/2006/relationships" r:id="rId3"/>
          </a:graphicData>
        </a:graphic>
      </p:graphicFrame>
      <p:sp>
        <p:nvSpPr>
          <p:cNvPr id="32" name="TextBox 31"/>
          <p:cNvSpPr txBox="1"/>
          <p:nvPr/>
        </p:nvSpPr>
        <p:spPr>
          <a:xfrm>
            <a:off x="609600" y="3790950"/>
            <a:ext cx="1600200" cy="276999"/>
          </a:xfrm>
          <a:prstGeom prst="rect">
            <a:avLst/>
          </a:prstGeom>
          <a:noFill/>
        </p:spPr>
        <p:txBody>
          <a:bodyPr wrap="square" rtlCol="0">
            <a:spAutoFit/>
          </a:bodyPr>
          <a:lstStyle/>
          <a:p>
            <a:pPr algn="ctr"/>
            <a:r>
              <a:rPr lang="en-JM" sz="1200" dirty="0" smtClean="0">
                <a:solidFill>
                  <a:srgbClr val="136DEE"/>
                </a:solidFill>
                <a:latin typeface="Source Sans Pro"/>
                <a:cs typeface="Source Sans Pro"/>
              </a:rPr>
              <a:t>Header Title Here</a:t>
            </a:r>
            <a:endParaRPr lang="en-JM" sz="1200" dirty="0">
              <a:solidFill>
                <a:srgbClr val="136DEE"/>
              </a:solidFill>
              <a:latin typeface="Source Sans Pro"/>
              <a:cs typeface="Source Sans Pro"/>
            </a:endParaRPr>
          </a:p>
        </p:txBody>
      </p:sp>
      <p:sp>
        <p:nvSpPr>
          <p:cNvPr id="34" name="TextBox 33"/>
          <p:cNvSpPr txBox="1"/>
          <p:nvPr/>
        </p:nvSpPr>
        <p:spPr>
          <a:xfrm>
            <a:off x="2667000" y="3723442"/>
            <a:ext cx="1608117" cy="276999"/>
          </a:xfrm>
          <a:prstGeom prst="rect">
            <a:avLst/>
          </a:prstGeom>
          <a:noFill/>
        </p:spPr>
        <p:txBody>
          <a:bodyPr wrap="square" rtlCol="0">
            <a:spAutoFit/>
          </a:bodyPr>
          <a:lstStyle/>
          <a:p>
            <a:pPr algn="ctr"/>
            <a:r>
              <a:rPr lang="en-JM" sz="1200" dirty="0">
                <a:solidFill>
                  <a:srgbClr val="136DEE"/>
                </a:solidFill>
                <a:latin typeface="Source Sans Pro"/>
                <a:cs typeface="Source Sans Pro"/>
              </a:rPr>
              <a:t>Header Title Here</a:t>
            </a:r>
          </a:p>
        </p:txBody>
      </p:sp>
      <p:sp>
        <p:nvSpPr>
          <p:cNvPr id="36" name="TextBox 35"/>
          <p:cNvSpPr txBox="1"/>
          <p:nvPr/>
        </p:nvSpPr>
        <p:spPr>
          <a:xfrm>
            <a:off x="4800600" y="3723442"/>
            <a:ext cx="1608117" cy="276999"/>
          </a:xfrm>
          <a:prstGeom prst="rect">
            <a:avLst/>
          </a:prstGeom>
          <a:noFill/>
        </p:spPr>
        <p:txBody>
          <a:bodyPr wrap="square" rtlCol="0">
            <a:spAutoFit/>
          </a:bodyPr>
          <a:lstStyle/>
          <a:p>
            <a:pPr algn="ctr"/>
            <a:r>
              <a:rPr lang="en-JM" sz="1200" dirty="0">
                <a:solidFill>
                  <a:srgbClr val="136DEE"/>
                </a:solidFill>
                <a:latin typeface="Source Sans Pro"/>
                <a:cs typeface="Source Sans Pro"/>
              </a:rPr>
              <a:t>Header Title Here</a:t>
            </a:r>
          </a:p>
        </p:txBody>
      </p:sp>
      <p:sp>
        <p:nvSpPr>
          <p:cNvPr id="40" name="TextBox 39"/>
          <p:cNvSpPr txBox="1"/>
          <p:nvPr/>
        </p:nvSpPr>
        <p:spPr>
          <a:xfrm>
            <a:off x="6781800" y="3723442"/>
            <a:ext cx="1608117" cy="276999"/>
          </a:xfrm>
          <a:prstGeom prst="rect">
            <a:avLst/>
          </a:prstGeom>
          <a:noFill/>
        </p:spPr>
        <p:txBody>
          <a:bodyPr wrap="square" rtlCol="0">
            <a:spAutoFit/>
          </a:bodyPr>
          <a:lstStyle/>
          <a:p>
            <a:pPr algn="ctr"/>
            <a:r>
              <a:rPr lang="en-JM" sz="1200" dirty="0">
                <a:solidFill>
                  <a:srgbClr val="136DEE"/>
                </a:solidFill>
                <a:latin typeface="Source Sans Pro"/>
                <a:cs typeface="Source Sans Pro"/>
              </a:rPr>
              <a:t>Header Title Here</a:t>
            </a:r>
          </a:p>
        </p:txBody>
      </p:sp>
      <p:graphicFrame>
        <p:nvGraphicFramePr>
          <p:cNvPr id="48" name="Chart 47"/>
          <p:cNvGraphicFramePr/>
          <p:nvPr>
            <p:extLst>
              <p:ext uri="{D42A27DB-BD31-4B8C-83A1-F6EECF244321}">
                <p14:modId xmlns:p14="http://schemas.microsoft.com/office/powerpoint/2010/main" val="3607504967"/>
              </p:ext>
            </p:extLst>
          </p:nvPr>
        </p:nvGraphicFramePr>
        <p:xfrm>
          <a:off x="2514600" y="1581150"/>
          <a:ext cx="1828801" cy="229436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9" name="Chart 48"/>
          <p:cNvGraphicFramePr/>
          <p:nvPr>
            <p:extLst>
              <p:ext uri="{D42A27DB-BD31-4B8C-83A1-F6EECF244321}">
                <p14:modId xmlns:p14="http://schemas.microsoft.com/office/powerpoint/2010/main" val="1151859457"/>
              </p:ext>
            </p:extLst>
          </p:nvPr>
        </p:nvGraphicFramePr>
        <p:xfrm>
          <a:off x="4648200" y="1581150"/>
          <a:ext cx="1828801" cy="229436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0" name="Chart 49"/>
          <p:cNvGraphicFramePr/>
          <p:nvPr>
            <p:extLst>
              <p:ext uri="{D42A27DB-BD31-4B8C-83A1-F6EECF244321}">
                <p14:modId xmlns:p14="http://schemas.microsoft.com/office/powerpoint/2010/main" val="383087984"/>
              </p:ext>
            </p:extLst>
          </p:nvPr>
        </p:nvGraphicFramePr>
        <p:xfrm>
          <a:off x="6629400" y="1581150"/>
          <a:ext cx="1828801" cy="2294366"/>
        </p:xfrm>
        <a:graphic>
          <a:graphicData uri="http://schemas.openxmlformats.org/drawingml/2006/chart">
            <c:chart xmlns:c="http://schemas.openxmlformats.org/drawingml/2006/chart" xmlns:r="http://schemas.openxmlformats.org/officeDocument/2006/relationships" r:id="rId6"/>
          </a:graphicData>
        </a:graphic>
      </p:graphicFrame>
      <p:sp>
        <p:nvSpPr>
          <p:cNvPr id="51" name="Text Placeholder 5"/>
          <p:cNvSpPr txBox="1">
            <a:spLocks/>
          </p:cNvSpPr>
          <p:nvPr/>
        </p:nvSpPr>
        <p:spPr>
          <a:xfrm>
            <a:off x="381000" y="3943350"/>
            <a:ext cx="1981200" cy="7620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000" dirty="0" smtClean="0">
                <a:solidFill>
                  <a:srgbClr val="404040"/>
                </a:solidFill>
                <a:latin typeface="Source Sans Pro Light"/>
                <a:cs typeface="Source Sans Pro Light"/>
              </a:rPr>
              <a:t>Clear, precise  creative</a:t>
            </a:r>
          </a:p>
          <a:p>
            <a:pPr marL="0" indent="0" algn="ctr">
              <a:spcBef>
                <a:spcPts val="0"/>
              </a:spcBef>
              <a:buNone/>
            </a:pPr>
            <a:r>
              <a:rPr lang="en-JM" sz="1000" dirty="0" smtClean="0">
                <a:solidFill>
                  <a:srgbClr val="404040"/>
                </a:solidFill>
                <a:latin typeface="Source Sans Pro Light"/>
                <a:cs typeface="Source Sans Pro Light"/>
              </a:rPr>
              <a:t>Powerpoint designs that are easy to use and quite</a:t>
            </a:r>
            <a:endParaRPr lang="en-JM" sz="1000" dirty="0">
              <a:solidFill>
                <a:srgbClr val="404040"/>
              </a:solidFill>
              <a:latin typeface="Source Sans Pro Light"/>
              <a:cs typeface="Source Sans Pro Light"/>
            </a:endParaRPr>
          </a:p>
        </p:txBody>
      </p:sp>
      <p:sp>
        <p:nvSpPr>
          <p:cNvPr id="52" name="Text Placeholder 5"/>
          <p:cNvSpPr txBox="1">
            <a:spLocks/>
          </p:cNvSpPr>
          <p:nvPr/>
        </p:nvSpPr>
        <p:spPr>
          <a:xfrm>
            <a:off x="2514600" y="3943350"/>
            <a:ext cx="1981200" cy="7620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000" dirty="0" smtClean="0">
                <a:solidFill>
                  <a:srgbClr val="404040"/>
                </a:solidFill>
                <a:latin typeface="Source Sans Pro Light"/>
                <a:cs typeface="Source Sans Pro Light"/>
              </a:rPr>
              <a:t>Clear, precise  creative</a:t>
            </a:r>
          </a:p>
          <a:p>
            <a:pPr marL="0" indent="0" algn="ctr">
              <a:spcBef>
                <a:spcPts val="0"/>
              </a:spcBef>
              <a:buNone/>
            </a:pPr>
            <a:r>
              <a:rPr lang="en-JM" sz="1000" dirty="0" smtClean="0">
                <a:solidFill>
                  <a:srgbClr val="404040"/>
                </a:solidFill>
                <a:latin typeface="Source Sans Pro Light"/>
                <a:cs typeface="Source Sans Pro Light"/>
              </a:rPr>
              <a:t>Powerpoint designs that are easy to use and quite</a:t>
            </a:r>
            <a:endParaRPr lang="en-JM" sz="1000" dirty="0">
              <a:solidFill>
                <a:srgbClr val="404040"/>
              </a:solidFill>
              <a:latin typeface="Source Sans Pro Light"/>
              <a:cs typeface="Source Sans Pro Light"/>
            </a:endParaRPr>
          </a:p>
        </p:txBody>
      </p:sp>
      <p:sp>
        <p:nvSpPr>
          <p:cNvPr id="53" name="Text Placeholder 5"/>
          <p:cNvSpPr txBox="1">
            <a:spLocks/>
          </p:cNvSpPr>
          <p:nvPr/>
        </p:nvSpPr>
        <p:spPr>
          <a:xfrm>
            <a:off x="4572000" y="3943350"/>
            <a:ext cx="1981200" cy="7620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000" dirty="0" smtClean="0">
                <a:solidFill>
                  <a:srgbClr val="404040"/>
                </a:solidFill>
                <a:latin typeface="Source Sans Pro Light"/>
                <a:cs typeface="Source Sans Pro Light"/>
              </a:rPr>
              <a:t>Clear, precise  creative</a:t>
            </a:r>
          </a:p>
          <a:p>
            <a:pPr marL="0" indent="0" algn="ctr">
              <a:spcBef>
                <a:spcPts val="0"/>
              </a:spcBef>
              <a:buNone/>
            </a:pPr>
            <a:r>
              <a:rPr lang="en-JM" sz="1000" dirty="0" smtClean="0">
                <a:solidFill>
                  <a:srgbClr val="404040"/>
                </a:solidFill>
                <a:latin typeface="Source Sans Pro Light"/>
                <a:cs typeface="Source Sans Pro Light"/>
              </a:rPr>
              <a:t>Powerpoint designs that are easy to use and quite</a:t>
            </a:r>
            <a:endParaRPr lang="en-JM" sz="1000" dirty="0">
              <a:solidFill>
                <a:srgbClr val="404040"/>
              </a:solidFill>
              <a:latin typeface="Source Sans Pro Light"/>
              <a:cs typeface="Source Sans Pro Light"/>
            </a:endParaRPr>
          </a:p>
        </p:txBody>
      </p:sp>
      <p:sp>
        <p:nvSpPr>
          <p:cNvPr id="75" name="Text Placeholder 5"/>
          <p:cNvSpPr txBox="1">
            <a:spLocks/>
          </p:cNvSpPr>
          <p:nvPr/>
        </p:nvSpPr>
        <p:spPr>
          <a:xfrm>
            <a:off x="6629400" y="3943350"/>
            <a:ext cx="1981200" cy="7620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000" dirty="0" smtClean="0">
                <a:solidFill>
                  <a:srgbClr val="404040"/>
                </a:solidFill>
                <a:latin typeface="Source Sans Pro Light"/>
                <a:cs typeface="Source Sans Pro Light"/>
              </a:rPr>
              <a:t>Clear, precise  creative</a:t>
            </a:r>
          </a:p>
          <a:p>
            <a:pPr marL="0" indent="0" algn="ctr">
              <a:spcBef>
                <a:spcPts val="0"/>
              </a:spcBef>
              <a:buNone/>
            </a:pPr>
            <a:r>
              <a:rPr lang="en-JM" sz="1000" dirty="0" smtClean="0">
                <a:solidFill>
                  <a:srgbClr val="404040"/>
                </a:solidFill>
                <a:latin typeface="Source Sans Pro Light"/>
                <a:cs typeface="Source Sans Pro Light"/>
              </a:rPr>
              <a:t>Powerpoint designs that are easy to use and quite</a:t>
            </a:r>
            <a:endParaRPr lang="en-JM" sz="1000" dirty="0">
              <a:solidFill>
                <a:srgbClr val="404040"/>
              </a:solidFill>
              <a:latin typeface="Source Sans Pro Light"/>
              <a:cs typeface="Source Sans Pro Light"/>
            </a:endParaRPr>
          </a:p>
        </p:txBody>
      </p:sp>
      <p:sp>
        <p:nvSpPr>
          <p:cNvPr id="17" name="Rounded Rectangle 16"/>
          <p:cNvSpPr/>
          <p:nvPr/>
        </p:nvSpPr>
        <p:spPr>
          <a:xfrm>
            <a:off x="1676400" y="1962150"/>
            <a:ext cx="461548" cy="440882"/>
          </a:xfrm>
          <a:prstGeom prst="roundRect">
            <a:avLst>
              <a:gd name="adj" fmla="val 50000"/>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Source Sans Pro Light"/>
              <a:cs typeface="Source Sans Pro Light"/>
            </a:endParaRPr>
          </a:p>
        </p:txBody>
      </p:sp>
      <p:sp>
        <p:nvSpPr>
          <p:cNvPr id="18" name="Rounded Rectangle 17"/>
          <p:cNvSpPr/>
          <p:nvPr/>
        </p:nvSpPr>
        <p:spPr>
          <a:xfrm>
            <a:off x="3657600" y="1962150"/>
            <a:ext cx="461548" cy="440882"/>
          </a:xfrm>
          <a:prstGeom prst="roundRect">
            <a:avLst>
              <a:gd name="adj" fmla="val 50000"/>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Source Sans Pro Light"/>
              <a:cs typeface="Source Sans Pro Light"/>
            </a:endParaRPr>
          </a:p>
        </p:txBody>
      </p:sp>
      <p:sp>
        <p:nvSpPr>
          <p:cNvPr id="19" name="Rounded Rectangle 18"/>
          <p:cNvSpPr/>
          <p:nvPr/>
        </p:nvSpPr>
        <p:spPr>
          <a:xfrm>
            <a:off x="5867400" y="1962150"/>
            <a:ext cx="461548" cy="440882"/>
          </a:xfrm>
          <a:prstGeom prst="roundRect">
            <a:avLst>
              <a:gd name="adj" fmla="val 50000"/>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Source Sans Pro Light"/>
              <a:cs typeface="Source Sans Pro Light"/>
            </a:endParaRPr>
          </a:p>
        </p:txBody>
      </p:sp>
      <p:sp>
        <p:nvSpPr>
          <p:cNvPr id="20" name="Rounded Rectangle 19"/>
          <p:cNvSpPr/>
          <p:nvPr/>
        </p:nvSpPr>
        <p:spPr>
          <a:xfrm>
            <a:off x="7848600" y="1962150"/>
            <a:ext cx="461548" cy="440882"/>
          </a:xfrm>
          <a:prstGeom prst="roundRect">
            <a:avLst>
              <a:gd name="adj" fmla="val 50000"/>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Source Sans Pro Light"/>
              <a:cs typeface="Source Sans Pro Light"/>
            </a:endParaRPr>
          </a:p>
        </p:txBody>
      </p:sp>
      <p:pic>
        <p:nvPicPr>
          <p:cNvPr id="5" name="Picture 4" descr="lab.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2600" y="2038350"/>
            <a:ext cx="332414" cy="259283"/>
          </a:xfrm>
          <a:prstGeom prst="rect">
            <a:avLst/>
          </a:prstGeom>
        </p:spPr>
      </p:pic>
    </p:spTree>
    <p:extLst>
      <p:ext uri="{BB962C8B-B14F-4D97-AF65-F5344CB8AC3E}">
        <p14:creationId xmlns:p14="http://schemas.microsoft.com/office/powerpoint/2010/main" val="3979774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56"/>
          </p:nvPr>
        </p:nvSpPr>
        <p:spPr/>
      </p:sp>
      <p:sp>
        <p:nvSpPr>
          <p:cNvPr id="3" name="Picture Placeholder 2"/>
          <p:cNvSpPr>
            <a:spLocks noGrp="1"/>
          </p:cNvSpPr>
          <p:nvPr>
            <p:ph type="pic" sz="quarter" idx="57"/>
          </p:nvPr>
        </p:nvSpPr>
        <p:spPr/>
      </p:sp>
      <p:sp>
        <p:nvSpPr>
          <p:cNvPr id="4" name="Picture Placeholder 3"/>
          <p:cNvSpPr>
            <a:spLocks noGrp="1"/>
          </p:cNvSpPr>
          <p:nvPr>
            <p:ph type="pic" sz="quarter" idx="58"/>
          </p:nvPr>
        </p:nvSpPr>
        <p:spPr/>
      </p:sp>
      <p:sp>
        <p:nvSpPr>
          <p:cNvPr id="5" name="Picture Placeholder 4"/>
          <p:cNvSpPr>
            <a:spLocks noGrp="1"/>
          </p:cNvSpPr>
          <p:nvPr>
            <p:ph type="pic" sz="quarter" idx="59"/>
          </p:nvPr>
        </p:nvSpPr>
        <p:spPr/>
      </p:sp>
      <p:sp>
        <p:nvSpPr>
          <p:cNvPr id="6" name="Title 5"/>
          <p:cNvSpPr>
            <a:spLocks noGrp="1"/>
          </p:cNvSpPr>
          <p:nvPr>
            <p:ph type="title"/>
          </p:nvPr>
        </p:nvSpPr>
        <p:spPr/>
        <p:txBody>
          <a:bodyPr>
            <a:normAutofit fontScale="90000"/>
          </a:bodyPr>
          <a:lstStyle/>
          <a:p>
            <a:r>
              <a:rPr lang="en-US" b="0" dirty="0" smtClean="0"/>
              <a:t>FIGURE FROM MULTIPLE GRAPHS/COMPARISON</a:t>
            </a:r>
            <a:endParaRPr lang="en-US" b="0" dirty="0"/>
          </a:p>
        </p:txBody>
      </p:sp>
      <p:sp>
        <p:nvSpPr>
          <p:cNvPr id="7" name="Text Placeholder 6"/>
          <p:cNvSpPr>
            <a:spLocks noGrp="1"/>
          </p:cNvSpPr>
          <p:nvPr>
            <p:ph type="body" sz="quarter" idx="23"/>
          </p:nvPr>
        </p:nvSpPr>
        <p:spPr/>
        <p:txBody>
          <a:bodyPr/>
          <a:lstStyle/>
          <a:p>
            <a:r>
              <a:rPr lang="en-JM" dirty="0" smtClean="0">
                <a:solidFill>
                  <a:schemeClr val="tx1">
                    <a:lumMod val="75000"/>
                    <a:lumOff val="25000"/>
                  </a:schemeClr>
                </a:solidFill>
              </a:rPr>
              <a:t>Compared to what?</a:t>
            </a:r>
            <a:endParaRPr lang="en-US" dirty="0">
              <a:solidFill>
                <a:schemeClr val="tx1">
                  <a:lumMod val="75000"/>
                  <a:lumOff val="25000"/>
                </a:schemeClr>
              </a:solidFill>
            </a:endParaRPr>
          </a:p>
        </p:txBody>
      </p:sp>
      <p:sp>
        <p:nvSpPr>
          <p:cNvPr id="9" name="Text Placeholder 1"/>
          <p:cNvSpPr txBox="1">
            <a:spLocks/>
          </p:cNvSpPr>
          <p:nvPr/>
        </p:nvSpPr>
        <p:spPr>
          <a:xfrm>
            <a:off x="5181600" y="1885950"/>
            <a:ext cx="3429000" cy="990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1800" kern="1200">
                <a:solidFill>
                  <a:schemeClr val="tx1">
                    <a:lumMod val="65000"/>
                    <a:lumOff val="35000"/>
                  </a:schemeClr>
                </a:solidFill>
                <a:latin typeface="Source Sans Pro Light"/>
                <a:ea typeface="+mn-ea"/>
                <a:cs typeface="Source Sans Pro Light"/>
              </a:defRPr>
            </a:lvl1pPr>
            <a:lvl2pPr marL="742950" indent="-285750" algn="l" defTabSz="914400" rtl="0" eaLnBrk="1" latinLnBrk="0" hangingPunct="1">
              <a:spcBef>
                <a:spcPct val="20000"/>
              </a:spcBef>
              <a:buFont typeface="Arial" pitchFamily="34" charset="0"/>
              <a:buChar char="–"/>
              <a:defRPr sz="1600" kern="1200">
                <a:solidFill>
                  <a:schemeClr val="tx1">
                    <a:lumMod val="65000"/>
                    <a:lumOff val="35000"/>
                  </a:schemeClr>
                </a:solidFill>
                <a:latin typeface="Source Sans Pro Light"/>
                <a:ea typeface="+mn-ea"/>
                <a:cs typeface="Source Sans Pro Light"/>
              </a:defRPr>
            </a:lvl2pPr>
            <a:lvl3pPr marL="11430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Source Sans Pro Light"/>
                <a:ea typeface="+mn-ea"/>
                <a:cs typeface="Source Sans Pro Light"/>
              </a:defRPr>
            </a:lvl3pPr>
            <a:lvl4pPr marL="16002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Source Sans Pro Light"/>
                <a:ea typeface="+mn-ea"/>
                <a:cs typeface="Source Sans Pro Light"/>
              </a:defRPr>
            </a:lvl4pPr>
            <a:lvl5pPr marL="20574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Source Sans Pro Light"/>
                <a:ea typeface="+mn-ea"/>
                <a:cs typeface="Source Sans Pr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defRPr/>
            </a:pPr>
            <a:r>
              <a:rPr lang="en-JM" sz="1400" smtClean="0">
                <a:solidFill>
                  <a:schemeClr val="tx1">
                    <a:lumMod val="75000"/>
                    <a:lumOff val="25000"/>
                  </a:schemeClr>
                </a:solidFill>
                <a:ea typeface="Source Sans Pro Light"/>
              </a:rPr>
              <a:t>Consectetur  met adipiscing elit. Aenean ac elit a felis pharetra Met Adipiscing. Nam tincidunt enim sit Amet Gravida nunc vel Fringilla elit. Duis</a:t>
            </a:r>
            <a:endParaRPr lang="en-US" sz="1400" dirty="0">
              <a:solidFill>
                <a:schemeClr val="tx1">
                  <a:lumMod val="75000"/>
                  <a:lumOff val="25000"/>
                </a:schemeClr>
              </a:solidFill>
            </a:endParaRPr>
          </a:p>
        </p:txBody>
      </p:sp>
      <p:sp>
        <p:nvSpPr>
          <p:cNvPr id="10" name="Text Placeholder 2"/>
          <p:cNvSpPr txBox="1">
            <a:spLocks/>
          </p:cNvSpPr>
          <p:nvPr/>
        </p:nvSpPr>
        <p:spPr>
          <a:xfrm>
            <a:off x="5181600" y="1657350"/>
            <a:ext cx="2286000" cy="304800"/>
          </a:xfrm>
          <a:prstGeom prst="rect">
            <a:avLst/>
          </a:prstGeom>
        </p:spPr>
        <p:txBody>
          <a:bodyPr/>
          <a:lstStyle>
            <a:lvl1pPr marL="342900" indent="-342900" algn="l" defTabSz="914400" rtl="0" eaLnBrk="1" latinLnBrk="0" hangingPunct="1">
              <a:spcBef>
                <a:spcPct val="20000"/>
              </a:spcBef>
              <a:buFont typeface="Arial" pitchFamily="34" charset="0"/>
              <a:buChar char="•"/>
              <a:defRPr sz="1800" kern="1200">
                <a:solidFill>
                  <a:schemeClr val="tx1">
                    <a:lumMod val="65000"/>
                    <a:lumOff val="35000"/>
                  </a:schemeClr>
                </a:solidFill>
                <a:latin typeface="Source Sans Pro Light"/>
                <a:ea typeface="+mn-ea"/>
                <a:cs typeface="Source Sans Pro Light"/>
              </a:defRPr>
            </a:lvl1pPr>
            <a:lvl2pPr marL="742950" indent="-285750" algn="l" defTabSz="914400" rtl="0" eaLnBrk="1" latinLnBrk="0" hangingPunct="1">
              <a:spcBef>
                <a:spcPct val="20000"/>
              </a:spcBef>
              <a:buFont typeface="Arial" pitchFamily="34" charset="0"/>
              <a:buChar char="–"/>
              <a:defRPr sz="1600" kern="1200">
                <a:solidFill>
                  <a:schemeClr val="tx1">
                    <a:lumMod val="65000"/>
                    <a:lumOff val="35000"/>
                  </a:schemeClr>
                </a:solidFill>
                <a:latin typeface="Source Sans Pro Light"/>
                <a:ea typeface="+mn-ea"/>
                <a:cs typeface="Source Sans Pro Light"/>
              </a:defRPr>
            </a:lvl2pPr>
            <a:lvl3pPr marL="11430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Source Sans Pro Light"/>
                <a:ea typeface="+mn-ea"/>
                <a:cs typeface="Source Sans Pro Light"/>
              </a:defRPr>
            </a:lvl3pPr>
            <a:lvl4pPr marL="16002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Source Sans Pro Light"/>
                <a:ea typeface="+mn-ea"/>
                <a:cs typeface="Source Sans Pro Light"/>
              </a:defRPr>
            </a:lvl4pPr>
            <a:lvl5pPr marL="20574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Source Sans Pro Light"/>
                <a:ea typeface="+mn-ea"/>
                <a:cs typeface="Source Sans Pr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smtClean="0">
                <a:solidFill>
                  <a:srgbClr val="136DEE"/>
                </a:solidFill>
                <a:latin typeface="Source Sans Pro"/>
                <a:cs typeface="Source Sans Pro"/>
              </a:rPr>
              <a:t>TITLE OF FIGURE</a:t>
            </a:r>
            <a:endParaRPr lang="en-US" sz="1200" dirty="0">
              <a:solidFill>
                <a:srgbClr val="136DEE"/>
              </a:solidFill>
              <a:latin typeface="Source Sans Pro"/>
              <a:cs typeface="Source Sans Pro"/>
            </a:endParaRPr>
          </a:p>
        </p:txBody>
      </p:sp>
      <p:sp>
        <p:nvSpPr>
          <p:cNvPr id="11" name="Text Placeholder 1"/>
          <p:cNvSpPr txBox="1">
            <a:spLocks/>
          </p:cNvSpPr>
          <p:nvPr/>
        </p:nvSpPr>
        <p:spPr>
          <a:xfrm>
            <a:off x="5181600" y="3257550"/>
            <a:ext cx="3429000" cy="685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1800" kern="1200">
                <a:solidFill>
                  <a:schemeClr val="tx1">
                    <a:lumMod val="65000"/>
                    <a:lumOff val="35000"/>
                  </a:schemeClr>
                </a:solidFill>
                <a:latin typeface="Source Sans Pro Light"/>
                <a:ea typeface="+mn-ea"/>
                <a:cs typeface="Source Sans Pro Light"/>
              </a:defRPr>
            </a:lvl1pPr>
            <a:lvl2pPr marL="742950" indent="-285750" algn="l" defTabSz="914400" rtl="0" eaLnBrk="1" latinLnBrk="0" hangingPunct="1">
              <a:spcBef>
                <a:spcPct val="20000"/>
              </a:spcBef>
              <a:buFont typeface="Arial" pitchFamily="34" charset="0"/>
              <a:buChar char="–"/>
              <a:defRPr sz="1600" kern="1200">
                <a:solidFill>
                  <a:schemeClr val="tx1">
                    <a:lumMod val="65000"/>
                    <a:lumOff val="35000"/>
                  </a:schemeClr>
                </a:solidFill>
                <a:latin typeface="Source Sans Pro Light"/>
                <a:ea typeface="+mn-ea"/>
                <a:cs typeface="Source Sans Pro Light"/>
              </a:defRPr>
            </a:lvl2pPr>
            <a:lvl3pPr marL="11430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Source Sans Pro Light"/>
                <a:ea typeface="+mn-ea"/>
                <a:cs typeface="Source Sans Pro Light"/>
              </a:defRPr>
            </a:lvl3pPr>
            <a:lvl4pPr marL="16002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Source Sans Pro Light"/>
                <a:ea typeface="+mn-ea"/>
                <a:cs typeface="Source Sans Pro Light"/>
              </a:defRPr>
            </a:lvl4pPr>
            <a:lvl5pPr marL="20574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Source Sans Pro Light"/>
                <a:ea typeface="+mn-ea"/>
                <a:cs typeface="Source Sans Pr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defRPr/>
            </a:pPr>
            <a:r>
              <a:rPr lang="en-JM" sz="1050" dirty="0" smtClean="0">
                <a:solidFill>
                  <a:schemeClr val="tx1">
                    <a:lumMod val="75000"/>
                    <a:lumOff val="25000"/>
                  </a:schemeClr>
                </a:solidFill>
                <a:ea typeface="Source Sans Pro Light"/>
              </a:rPr>
              <a:t>Consectetur  met adipiscing elit. Aenean ac elit a felis pharetra Met Adipiscing. Nam tincidunt enim sit Amet Gravida nunc vel Fringilla elit. Duis dui arcu</a:t>
            </a:r>
            <a:endParaRPr lang="en-US" sz="1050" dirty="0">
              <a:solidFill>
                <a:schemeClr val="tx1">
                  <a:lumMod val="75000"/>
                  <a:lumOff val="25000"/>
                </a:schemeClr>
              </a:solidFill>
            </a:endParaRPr>
          </a:p>
        </p:txBody>
      </p:sp>
      <p:cxnSp>
        <p:nvCxnSpPr>
          <p:cNvPr id="12" name="Straight Connector 11"/>
          <p:cNvCxnSpPr/>
          <p:nvPr/>
        </p:nvCxnSpPr>
        <p:spPr>
          <a:xfrm>
            <a:off x="5274601" y="3105150"/>
            <a:ext cx="1430999" cy="0"/>
          </a:xfrm>
          <a:prstGeom prst="line">
            <a:avLst/>
          </a:prstGeom>
          <a:ln w="9525" cap="rnd"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0854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5943600" y="0"/>
            <a:ext cx="3200400" cy="3257550"/>
          </a:xfrm>
          <a:prstGeom prst="rect">
            <a:avLst/>
          </a:prstGeom>
          <a:solidFill>
            <a:srgbClr val="136D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ource Sans Pro Light"/>
              <a:cs typeface="Source Sans Pro Light"/>
            </a:endParaRPr>
          </a:p>
        </p:txBody>
      </p:sp>
      <p:sp>
        <p:nvSpPr>
          <p:cNvPr id="51" name="Rectangle 50"/>
          <p:cNvSpPr/>
          <p:nvPr/>
        </p:nvSpPr>
        <p:spPr>
          <a:xfrm>
            <a:off x="0" y="2571750"/>
            <a:ext cx="2971800" cy="914400"/>
          </a:xfrm>
          <a:prstGeom prst="rect">
            <a:avLst/>
          </a:prstGeom>
          <a:solidFill>
            <a:srgbClr val="136D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ource Sans Pro Light"/>
              <a:cs typeface="Source Sans Pro Light"/>
            </a:endParaRPr>
          </a:p>
        </p:txBody>
      </p:sp>
      <p:graphicFrame>
        <p:nvGraphicFramePr>
          <p:cNvPr id="11" name="Chart 10"/>
          <p:cNvGraphicFramePr/>
          <p:nvPr>
            <p:extLst>
              <p:ext uri="{D42A27DB-BD31-4B8C-83A1-F6EECF244321}">
                <p14:modId xmlns:p14="http://schemas.microsoft.com/office/powerpoint/2010/main" val="2238364001"/>
              </p:ext>
            </p:extLst>
          </p:nvPr>
        </p:nvGraphicFramePr>
        <p:xfrm>
          <a:off x="7239000" y="3229156"/>
          <a:ext cx="1529973" cy="19194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p:cNvGraphicFramePr/>
          <p:nvPr>
            <p:extLst>
              <p:ext uri="{D42A27DB-BD31-4B8C-83A1-F6EECF244321}">
                <p14:modId xmlns:p14="http://schemas.microsoft.com/office/powerpoint/2010/main" val="3158709548"/>
              </p:ext>
            </p:extLst>
          </p:nvPr>
        </p:nvGraphicFramePr>
        <p:xfrm>
          <a:off x="3429000" y="514350"/>
          <a:ext cx="2057400" cy="2198766"/>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p:cNvSpPr txBox="1"/>
          <p:nvPr/>
        </p:nvSpPr>
        <p:spPr>
          <a:xfrm>
            <a:off x="3276600" y="361950"/>
            <a:ext cx="2286000" cy="30480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JM" sz="1200" dirty="0" smtClean="0">
                <a:solidFill>
                  <a:srgbClr val="404040"/>
                </a:solidFill>
                <a:latin typeface="Source Sans Pro"/>
                <a:cs typeface="Source Sans Pro"/>
              </a:rPr>
              <a:t>Comparative Data</a:t>
            </a:r>
          </a:p>
          <a:p>
            <a:pPr algn="ctr"/>
            <a:endParaRPr lang="en-JM" sz="1400" dirty="0">
              <a:solidFill>
                <a:srgbClr val="404040"/>
              </a:solidFill>
              <a:latin typeface="Source Sans Pro"/>
              <a:cs typeface="Source Sans Pro"/>
            </a:endParaRPr>
          </a:p>
        </p:txBody>
      </p:sp>
      <p:sp>
        <p:nvSpPr>
          <p:cNvPr id="15" name="Text Placeholder 5"/>
          <p:cNvSpPr txBox="1">
            <a:spLocks/>
          </p:cNvSpPr>
          <p:nvPr/>
        </p:nvSpPr>
        <p:spPr>
          <a:xfrm>
            <a:off x="1143000" y="2800350"/>
            <a:ext cx="1600200" cy="609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50" dirty="0" smtClean="0">
                <a:solidFill>
                  <a:schemeClr val="bg1"/>
                </a:solidFill>
                <a:latin typeface="Source Sans Pro Light"/>
                <a:cs typeface="Source Sans Pro Light"/>
              </a:rPr>
              <a:t>Lorem ipsum dolor sit amet, consectetur lorem</a:t>
            </a:r>
            <a:endParaRPr lang="en-JM" sz="1050" dirty="0">
              <a:solidFill>
                <a:schemeClr val="bg1"/>
              </a:solidFill>
              <a:latin typeface="Source Sans Pro Light"/>
              <a:cs typeface="Source Sans Pro Light"/>
            </a:endParaRPr>
          </a:p>
        </p:txBody>
      </p:sp>
      <p:sp>
        <p:nvSpPr>
          <p:cNvPr id="16" name="Text Placeholder 5"/>
          <p:cNvSpPr txBox="1">
            <a:spLocks/>
          </p:cNvSpPr>
          <p:nvPr/>
        </p:nvSpPr>
        <p:spPr>
          <a:xfrm>
            <a:off x="304800" y="2571750"/>
            <a:ext cx="1143000" cy="762000"/>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4400" dirty="0" smtClean="0">
                <a:solidFill>
                  <a:schemeClr val="bg1"/>
                </a:solidFill>
                <a:latin typeface="Source Sans Pro Light"/>
                <a:cs typeface="Source Sans Pro Light"/>
              </a:rPr>
              <a:t>87</a:t>
            </a:r>
            <a:r>
              <a:rPr lang="en-JM" sz="1400" dirty="0" smtClean="0">
                <a:solidFill>
                  <a:schemeClr val="bg1"/>
                </a:solidFill>
                <a:latin typeface="Source Sans Pro Light"/>
                <a:cs typeface="Source Sans Pro Light"/>
              </a:rPr>
              <a:t>%</a:t>
            </a:r>
            <a:endParaRPr lang="en-JM" sz="800" dirty="0">
              <a:solidFill>
                <a:schemeClr val="bg1"/>
              </a:solidFill>
              <a:latin typeface="Source Sans Pro Light"/>
              <a:cs typeface="Source Sans Pro Light"/>
            </a:endParaRPr>
          </a:p>
        </p:txBody>
      </p:sp>
      <p:graphicFrame>
        <p:nvGraphicFramePr>
          <p:cNvPr id="17" name="Chart 16"/>
          <p:cNvGraphicFramePr/>
          <p:nvPr>
            <p:extLst>
              <p:ext uri="{D42A27DB-BD31-4B8C-83A1-F6EECF244321}">
                <p14:modId xmlns:p14="http://schemas.microsoft.com/office/powerpoint/2010/main" val="3577744647"/>
              </p:ext>
            </p:extLst>
          </p:nvPr>
        </p:nvGraphicFramePr>
        <p:xfrm>
          <a:off x="152400" y="361950"/>
          <a:ext cx="2324100" cy="2088669"/>
        </p:xfrm>
        <a:graphic>
          <a:graphicData uri="http://schemas.openxmlformats.org/drawingml/2006/chart">
            <c:chart xmlns:c="http://schemas.openxmlformats.org/drawingml/2006/chart" xmlns:r="http://schemas.openxmlformats.org/officeDocument/2006/relationships" r:id="rId5"/>
          </a:graphicData>
        </a:graphic>
      </p:graphicFrame>
      <p:cxnSp>
        <p:nvCxnSpPr>
          <p:cNvPr id="19" name="Straight Connector 18"/>
          <p:cNvCxnSpPr/>
          <p:nvPr/>
        </p:nvCxnSpPr>
        <p:spPr>
          <a:xfrm>
            <a:off x="2971800" y="2"/>
            <a:ext cx="0" cy="5147996"/>
          </a:xfrm>
          <a:prstGeom prst="line">
            <a:avLst/>
          </a:prstGeom>
          <a:ln w="9525"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971800" y="2647950"/>
            <a:ext cx="2971800" cy="0"/>
          </a:xfrm>
          <a:prstGeom prst="line">
            <a:avLst/>
          </a:prstGeom>
          <a:ln w="9525" cmpd="sng">
            <a:solidFill>
              <a:srgbClr val="B4BEC5"/>
            </a:solidFill>
          </a:ln>
          <a:effectLst/>
        </p:spPr>
        <p:style>
          <a:lnRef idx="2">
            <a:schemeClr val="accent1"/>
          </a:lnRef>
          <a:fillRef idx="0">
            <a:schemeClr val="accent1"/>
          </a:fillRef>
          <a:effectRef idx="1">
            <a:schemeClr val="accent1"/>
          </a:effectRef>
          <a:fontRef idx="minor">
            <a:schemeClr val="tx1"/>
          </a:fontRef>
        </p:style>
      </p:cxnSp>
      <p:graphicFrame>
        <p:nvGraphicFramePr>
          <p:cNvPr id="28" name="Chart Placeholder 9"/>
          <p:cNvGraphicFramePr>
            <a:graphicFrameLocks/>
          </p:cNvGraphicFramePr>
          <p:nvPr>
            <p:extLst>
              <p:ext uri="{D42A27DB-BD31-4B8C-83A1-F6EECF244321}">
                <p14:modId xmlns:p14="http://schemas.microsoft.com/office/powerpoint/2010/main" val="3477189135"/>
              </p:ext>
            </p:extLst>
          </p:nvPr>
        </p:nvGraphicFramePr>
        <p:xfrm>
          <a:off x="3200400" y="3028950"/>
          <a:ext cx="2590800" cy="2018270"/>
        </p:xfrm>
        <a:graphic>
          <a:graphicData uri="http://schemas.openxmlformats.org/drawingml/2006/chart">
            <c:chart xmlns:c="http://schemas.openxmlformats.org/drawingml/2006/chart" xmlns:r="http://schemas.openxmlformats.org/officeDocument/2006/relationships" r:id="rId6"/>
          </a:graphicData>
        </a:graphic>
      </p:graphicFrame>
      <p:cxnSp>
        <p:nvCxnSpPr>
          <p:cNvPr id="29" name="Straight Connector 28"/>
          <p:cNvCxnSpPr/>
          <p:nvPr/>
        </p:nvCxnSpPr>
        <p:spPr>
          <a:xfrm>
            <a:off x="5943600" y="0"/>
            <a:ext cx="0" cy="5147996"/>
          </a:xfrm>
          <a:prstGeom prst="line">
            <a:avLst/>
          </a:prstGeom>
          <a:ln w="9525" cmpd="sng">
            <a:solidFill>
              <a:srgbClr val="B4BEC5"/>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7543800" y="0"/>
            <a:ext cx="0" cy="1259973"/>
          </a:xfrm>
          <a:prstGeom prst="line">
            <a:avLst/>
          </a:prstGeom>
          <a:ln w="12700" cmpd="sng">
            <a:solidFill>
              <a:srgbClr val="B4BEC5"/>
            </a:solidFill>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bwMode="black">
          <a:xfrm>
            <a:off x="4495800" y="1352550"/>
            <a:ext cx="262074" cy="533400"/>
            <a:chOff x="8132743" y="406909"/>
            <a:chExt cx="269875" cy="549275"/>
          </a:xfrm>
          <a:solidFill>
            <a:schemeClr val="tx1">
              <a:lumMod val="75000"/>
              <a:lumOff val="25000"/>
            </a:schemeClr>
          </a:solidFill>
        </p:grpSpPr>
        <p:sp>
          <p:nvSpPr>
            <p:cNvPr id="33" name="Oval 78"/>
            <p:cNvSpPr>
              <a:spLocks noChangeArrowheads="1"/>
            </p:cNvSpPr>
            <p:nvPr/>
          </p:nvSpPr>
          <p:spPr bwMode="black">
            <a:xfrm>
              <a:off x="8223230" y="406909"/>
              <a:ext cx="90488" cy="9048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a:cs typeface="Source Sans Pro Light"/>
              </a:endParaRPr>
            </a:p>
          </p:txBody>
        </p:sp>
        <p:sp>
          <p:nvSpPr>
            <p:cNvPr id="34" name="Freeform 79"/>
            <p:cNvSpPr>
              <a:spLocks/>
            </p:cNvSpPr>
            <p:nvPr/>
          </p:nvSpPr>
          <p:spPr bwMode="black">
            <a:xfrm>
              <a:off x="8132743" y="508509"/>
              <a:ext cx="269875" cy="447675"/>
            </a:xfrm>
            <a:custGeom>
              <a:avLst/>
              <a:gdLst>
                <a:gd name="T0" fmla="*/ 133 w 135"/>
                <a:gd name="T1" fmla="*/ 89 h 224"/>
                <a:gd name="T2" fmla="*/ 113 w 135"/>
                <a:gd name="T3" fmla="*/ 17 h 224"/>
                <a:gd name="T4" fmla="*/ 91 w 135"/>
                <a:gd name="T5" fmla="*/ 0 h 224"/>
                <a:gd name="T6" fmla="*/ 43 w 135"/>
                <a:gd name="T7" fmla="*/ 0 h 224"/>
                <a:gd name="T8" fmla="*/ 21 w 135"/>
                <a:gd name="T9" fmla="*/ 17 h 224"/>
                <a:gd name="T10" fmla="*/ 1 w 135"/>
                <a:gd name="T11" fmla="*/ 89 h 224"/>
                <a:gd name="T12" fmla="*/ 8 w 135"/>
                <a:gd name="T13" fmla="*/ 101 h 224"/>
                <a:gd name="T14" fmla="*/ 20 w 135"/>
                <a:gd name="T15" fmla="*/ 94 h 224"/>
                <a:gd name="T16" fmla="*/ 39 w 135"/>
                <a:gd name="T17" fmla="*/ 29 h 224"/>
                <a:gd name="T18" fmla="*/ 41 w 135"/>
                <a:gd name="T19" fmla="*/ 28 h 224"/>
                <a:gd name="T20" fmla="*/ 42 w 135"/>
                <a:gd name="T21" fmla="*/ 30 h 224"/>
                <a:gd name="T22" fmla="*/ 42 w 135"/>
                <a:gd name="T23" fmla="*/ 30 h 224"/>
                <a:gd name="T24" fmla="*/ 42 w 135"/>
                <a:gd name="T25" fmla="*/ 31 h 224"/>
                <a:gd name="T26" fmla="*/ 15 w 135"/>
                <a:gd name="T27" fmla="*/ 127 h 224"/>
                <a:gd name="T28" fmla="*/ 38 w 135"/>
                <a:gd name="T29" fmla="*/ 127 h 224"/>
                <a:gd name="T30" fmla="*/ 38 w 135"/>
                <a:gd name="T31" fmla="*/ 211 h 224"/>
                <a:gd name="T32" fmla="*/ 52 w 135"/>
                <a:gd name="T33" fmla="*/ 224 h 224"/>
                <a:gd name="T34" fmla="*/ 65 w 135"/>
                <a:gd name="T35" fmla="*/ 211 h 224"/>
                <a:gd name="T36" fmla="*/ 65 w 135"/>
                <a:gd name="T37" fmla="*/ 127 h 224"/>
                <a:gd name="T38" fmla="*/ 70 w 135"/>
                <a:gd name="T39" fmla="*/ 127 h 224"/>
                <a:gd name="T40" fmla="*/ 70 w 135"/>
                <a:gd name="T41" fmla="*/ 211 h 224"/>
                <a:gd name="T42" fmla="*/ 83 w 135"/>
                <a:gd name="T43" fmla="*/ 224 h 224"/>
                <a:gd name="T44" fmla="*/ 96 w 135"/>
                <a:gd name="T45" fmla="*/ 211 h 224"/>
                <a:gd name="T46" fmla="*/ 96 w 135"/>
                <a:gd name="T47" fmla="*/ 127 h 224"/>
                <a:gd name="T48" fmla="*/ 120 w 135"/>
                <a:gd name="T49" fmla="*/ 127 h 224"/>
                <a:gd name="T50" fmla="*/ 92 w 135"/>
                <a:gd name="T51" fmla="*/ 31 h 224"/>
                <a:gd name="T52" fmla="*/ 92 w 135"/>
                <a:gd name="T53" fmla="*/ 30 h 224"/>
                <a:gd name="T54" fmla="*/ 92 w 135"/>
                <a:gd name="T55" fmla="*/ 30 h 224"/>
                <a:gd name="T56" fmla="*/ 94 w 135"/>
                <a:gd name="T57" fmla="*/ 28 h 224"/>
                <a:gd name="T58" fmla="*/ 96 w 135"/>
                <a:gd name="T59" fmla="*/ 29 h 224"/>
                <a:gd name="T60" fmla="*/ 114 w 135"/>
                <a:gd name="T61" fmla="*/ 94 h 224"/>
                <a:gd name="T62" fmla="*/ 127 w 135"/>
                <a:gd name="T63" fmla="*/ 101 h 224"/>
                <a:gd name="T64" fmla="*/ 133 w 135"/>
                <a:gd name="T65"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224">
                  <a:moveTo>
                    <a:pt x="133" y="89"/>
                  </a:moveTo>
                  <a:cubicBezTo>
                    <a:pt x="113" y="17"/>
                    <a:pt x="113" y="17"/>
                    <a:pt x="113" y="17"/>
                  </a:cubicBezTo>
                  <a:cubicBezTo>
                    <a:pt x="110" y="7"/>
                    <a:pt x="102" y="0"/>
                    <a:pt x="91" y="0"/>
                  </a:cubicBezTo>
                  <a:cubicBezTo>
                    <a:pt x="43" y="0"/>
                    <a:pt x="43" y="0"/>
                    <a:pt x="43" y="0"/>
                  </a:cubicBezTo>
                  <a:cubicBezTo>
                    <a:pt x="33" y="0"/>
                    <a:pt x="24" y="7"/>
                    <a:pt x="21" y="17"/>
                  </a:cubicBezTo>
                  <a:cubicBezTo>
                    <a:pt x="1" y="89"/>
                    <a:pt x="1" y="89"/>
                    <a:pt x="1" y="89"/>
                  </a:cubicBezTo>
                  <a:cubicBezTo>
                    <a:pt x="0" y="94"/>
                    <a:pt x="3" y="99"/>
                    <a:pt x="8" y="101"/>
                  </a:cubicBezTo>
                  <a:cubicBezTo>
                    <a:pt x="13" y="102"/>
                    <a:pt x="18" y="99"/>
                    <a:pt x="20" y="94"/>
                  </a:cubicBezTo>
                  <a:cubicBezTo>
                    <a:pt x="39" y="29"/>
                    <a:pt x="39" y="29"/>
                    <a:pt x="39" y="29"/>
                  </a:cubicBezTo>
                  <a:cubicBezTo>
                    <a:pt x="39" y="28"/>
                    <a:pt x="40" y="28"/>
                    <a:pt x="41" y="28"/>
                  </a:cubicBezTo>
                  <a:cubicBezTo>
                    <a:pt x="41" y="28"/>
                    <a:pt x="42" y="29"/>
                    <a:pt x="42" y="30"/>
                  </a:cubicBezTo>
                  <a:cubicBezTo>
                    <a:pt x="42" y="30"/>
                    <a:pt x="42" y="30"/>
                    <a:pt x="42" y="30"/>
                  </a:cubicBezTo>
                  <a:cubicBezTo>
                    <a:pt x="42" y="31"/>
                    <a:pt x="42" y="31"/>
                    <a:pt x="42" y="31"/>
                  </a:cubicBezTo>
                  <a:cubicBezTo>
                    <a:pt x="15" y="127"/>
                    <a:pt x="15" y="127"/>
                    <a:pt x="15" y="127"/>
                  </a:cubicBezTo>
                  <a:cubicBezTo>
                    <a:pt x="38" y="127"/>
                    <a:pt x="38" y="127"/>
                    <a:pt x="38" y="127"/>
                  </a:cubicBezTo>
                  <a:cubicBezTo>
                    <a:pt x="38" y="211"/>
                    <a:pt x="38" y="211"/>
                    <a:pt x="38" y="211"/>
                  </a:cubicBezTo>
                  <a:cubicBezTo>
                    <a:pt x="38" y="218"/>
                    <a:pt x="44" y="224"/>
                    <a:pt x="52" y="224"/>
                  </a:cubicBezTo>
                  <a:cubicBezTo>
                    <a:pt x="59" y="224"/>
                    <a:pt x="65" y="218"/>
                    <a:pt x="65" y="211"/>
                  </a:cubicBezTo>
                  <a:cubicBezTo>
                    <a:pt x="65" y="127"/>
                    <a:pt x="65" y="127"/>
                    <a:pt x="65" y="127"/>
                  </a:cubicBezTo>
                  <a:cubicBezTo>
                    <a:pt x="70" y="127"/>
                    <a:pt x="70" y="127"/>
                    <a:pt x="70" y="127"/>
                  </a:cubicBezTo>
                  <a:cubicBezTo>
                    <a:pt x="70" y="211"/>
                    <a:pt x="70" y="211"/>
                    <a:pt x="70" y="211"/>
                  </a:cubicBezTo>
                  <a:cubicBezTo>
                    <a:pt x="70" y="218"/>
                    <a:pt x="76" y="224"/>
                    <a:pt x="83" y="224"/>
                  </a:cubicBezTo>
                  <a:cubicBezTo>
                    <a:pt x="90" y="224"/>
                    <a:pt x="96" y="218"/>
                    <a:pt x="96" y="211"/>
                  </a:cubicBezTo>
                  <a:cubicBezTo>
                    <a:pt x="96" y="127"/>
                    <a:pt x="96" y="127"/>
                    <a:pt x="96" y="127"/>
                  </a:cubicBezTo>
                  <a:cubicBezTo>
                    <a:pt x="120" y="127"/>
                    <a:pt x="120" y="127"/>
                    <a:pt x="120" y="127"/>
                  </a:cubicBezTo>
                  <a:cubicBezTo>
                    <a:pt x="92" y="31"/>
                    <a:pt x="92" y="31"/>
                    <a:pt x="92" y="31"/>
                  </a:cubicBezTo>
                  <a:cubicBezTo>
                    <a:pt x="92" y="30"/>
                    <a:pt x="92" y="30"/>
                    <a:pt x="92" y="30"/>
                  </a:cubicBezTo>
                  <a:cubicBezTo>
                    <a:pt x="92" y="30"/>
                    <a:pt x="92" y="30"/>
                    <a:pt x="92" y="30"/>
                  </a:cubicBezTo>
                  <a:cubicBezTo>
                    <a:pt x="92" y="29"/>
                    <a:pt x="93" y="28"/>
                    <a:pt x="94" y="28"/>
                  </a:cubicBezTo>
                  <a:cubicBezTo>
                    <a:pt x="95" y="28"/>
                    <a:pt x="96" y="28"/>
                    <a:pt x="96" y="29"/>
                  </a:cubicBezTo>
                  <a:cubicBezTo>
                    <a:pt x="114" y="94"/>
                    <a:pt x="114" y="94"/>
                    <a:pt x="114" y="94"/>
                  </a:cubicBezTo>
                  <a:cubicBezTo>
                    <a:pt x="116" y="99"/>
                    <a:pt x="121" y="102"/>
                    <a:pt x="127" y="101"/>
                  </a:cubicBezTo>
                  <a:cubicBezTo>
                    <a:pt x="132" y="99"/>
                    <a:pt x="135" y="94"/>
                    <a:pt x="133" y="8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a:cs typeface="Source Sans Pro Light"/>
              </a:endParaRPr>
            </a:p>
          </p:txBody>
        </p:sp>
      </p:grpSp>
      <p:grpSp>
        <p:nvGrpSpPr>
          <p:cNvPr id="35" name="Group 34"/>
          <p:cNvGrpSpPr/>
          <p:nvPr/>
        </p:nvGrpSpPr>
        <p:grpSpPr bwMode="black">
          <a:xfrm>
            <a:off x="6934200" y="407209"/>
            <a:ext cx="304800" cy="792941"/>
            <a:chOff x="7858105" y="406909"/>
            <a:chExt cx="211138" cy="549275"/>
          </a:xfrm>
          <a:solidFill>
            <a:srgbClr val="FFFFFF"/>
          </a:solidFill>
        </p:grpSpPr>
        <p:sp>
          <p:nvSpPr>
            <p:cNvPr id="36" name="Oval 76"/>
            <p:cNvSpPr>
              <a:spLocks noChangeArrowheads="1"/>
            </p:cNvSpPr>
            <p:nvPr/>
          </p:nvSpPr>
          <p:spPr bwMode="black">
            <a:xfrm>
              <a:off x="7918430" y="406909"/>
              <a:ext cx="92075" cy="92075"/>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a:cs typeface="Source Sans Pro Light"/>
              </a:endParaRPr>
            </a:p>
          </p:txBody>
        </p:sp>
        <p:sp>
          <p:nvSpPr>
            <p:cNvPr id="37" name="Freeform 77"/>
            <p:cNvSpPr>
              <a:spLocks/>
            </p:cNvSpPr>
            <p:nvPr/>
          </p:nvSpPr>
          <p:spPr bwMode="black">
            <a:xfrm>
              <a:off x="7858105" y="508509"/>
              <a:ext cx="211138" cy="447675"/>
            </a:xfrm>
            <a:custGeom>
              <a:avLst/>
              <a:gdLst>
                <a:gd name="T0" fmla="*/ 83 w 106"/>
                <a:gd name="T1" fmla="*/ 0 h 224"/>
                <a:gd name="T2" fmla="*/ 24 w 106"/>
                <a:gd name="T3" fmla="*/ 0 h 224"/>
                <a:gd name="T4" fmla="*/ 0 w 106"/>
                <a:gd name="T5" fmla="*/ 23 h 224"/>
                <a:gd name="T6" fmla="*/ 0 w 106"/>
                <a:gd name="T7" fmla="*/ 99 h 224"/>
                <a:gd name="T8" fmla="*/ 10 w 106"/>
                <a:gd name="T9" fmla="*/ 109 h 224"/>
                <a:gd name="T10" fmla="*/ 21 w 106"/>
                <a:gd name="T11" fmla="*/ 99 h 224"/>
                <a:gd name="T12" fmla="*/ 21 w 106"/>
                <a:gd name="T13" fmla="*/ 35 h 224"/>
                <a:gd name="T14" fmla="*/ 24 w 106"/>
                <a:gd name="T15" fmla="*/ 35 h 224"/>
                <a:gd name="T16" fmla="*/ 24 w 106"/>
                <a:gd name="T17" fmla="*/ 211 h 224"/>
                <a:gd name="T18" fmla="*/ 38 w 106"/>
                <a:gd name="T19" fmla="*/ 224 h 224"/>
                <a:gd name="T20" fmla="*/ 51 w 106"/>
                <a:gd name="T21" fmla="*/ 211 h 224"/>
                <a:gd name="T22" fmla="*/ 51 w 106"/>
                <a:gd name="T23" fmla="*/ 108 h 224"/>
                <a:gd name="T24" fmla="*/ 55 w 106"/>
                <a:gd name="T25" fmla="*/ 108 h 224"/>
                <a:gd name="T26" fmla="*/ 55 w 106"/>
                <a:gd name="T27" fmla="*/ 211 h 224"/>
                <a:gd name="T28" fmla="*/ 69 w 106"/>
                <a:gd name="T29" fmla="*/ 224 h 224"/>
                <a:gd name="T30" fmla="*/ 82 w 106"/>
                <a:gd name="T31" fmla="*/ 211 h 224"/>
                <a:gd name="T32" fmla="*/ 82 w 106"/>
                <a:gd name="T33" fmla="*/ 35 h 224"/>
                <a:gd name="T34" fmla="*/ 86 w 106"/>
                <a:gd name="T35" fmla="*/ 35 h 224"/>
                <a:gd name="T36" fmla="*/ 86 w 106"/>
                <a:gd name="T37" fmla="*/ 99 h 224"/>
                <a:gd name="T38" fmla="*/ 96 w 106"/>
                <a:gd name="T39" fmla="*/ 109 h 224"/>
                <a:gd name="T40" fmla="*/ 106 w 106"/>
                <a:gd name="T41" fmla="*/ 99 h 224"/>
                <a:gd name="T42" fmla="*/ 106 w 106"/>
                <a:gd name="T43" fmla="*/ 23 h 224"/>
                <a:gd name="T44" fmla="*/ 83 w 106"/>
                <a:gd name="T45"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224">
                  <a:moveTo>
                    <a:pt x="83" y="0"/>
                  </a:moveTo>
                  <a:cubicBezTo>
                    <a:pt x="24" y="0"/>
                    <a:pt x="24" y="0"/>
                    <a:pt x="24" y="0"/>
                  </a:cubicBezTo>
                  <a:cubicBezTo>
                    <a:pt x="11" y="0"/>
                    <a:pt x="0" y="10"/>
                    <a:pt x="0" y="23"/>
                  </a:cubicBezTo>
                  <a:cubicBezTo>
                    <a:pt x="0" y="99"/>
                    <a:pt x="0" y="99"/>
                    <a:pt x="0" y="99"/>
                  </a:cubicBezTo>
                  <a:cubicBezTo>
                    <a:pt x="0" y="104"/>
                    <a:pt x="5" y="109"/>
                    <a:pt x="10" y="109"/>
                  </a:cubicBezTo>
                  <a:cubicBezTo>
                    <a:pt x="16" y="109"/>
                    <a:pt x="21" y="104"/>
                    <a:pt x="21" y="99"/>
                  </a:cubicBezTo>
                  <a:cubicBezTo>
                    <a:pt x="21" y="35"/>
                    <a:pt x="21" y="35"/>
                    <a:pt x="21" y="35"/>
                  </a:cubicBezTo>
                  <a:cubicBezTo>
                    <a:pt x="24" y="35"/>
                    <a:pt x="24" y="35"/>
                    <a:pt x="24" y="35"/>
                  </a:cubicBezTo>
                  <a:cubicBezTo>
                    <a:pt x="24" y="211"/>
                    <a:pt x="24" y="211"/>
                    <a:pt x="24" y="211"/>
                  </a:cubicBezTo>
                  <a:cubicBezTo>
                    <a:pt x="24" y="218"/>
                    <a:pt x="30" y="224"/>
                    <a:pt x="38" y="224"/>
                  </a:cubicBezTo>
                  <a:cubicBezTo>
                    <a:pt x="45" y="224"/>
                    <a:pt x="51" y="218"/>
                    <a:pt x="51" y="211"/>
                  </a:cubicBezTo>
                  <a:cubicBezTo>
                    <a:pt x="51" y="108"/>
                    <a:pt x="51" y="108"/>
                    <a:pt x="51" y="108"/>
                  </a:cubicBezTo>
                  <a:cubicBezTo>
                    <a:pt x="55" y="108"/>
                    <a:pt x="55" y="108"/>
                    <a:pt x="55" y="108"/>
                  </a:cubicBezTo>
                  <a:cubicBezTo>
                    <a:pt x="55" y="211"/>
                    <a:pt x="55" y="211"/>
                    <a:pt x="55" y="211"/>
                  </a:cubicBezTo>
                  <a:cubicBezTo>
                    <a:pt x="55" y="218"/>
                    <a:pt x="61" y="224"/>
                    <a:pt x="69" y="224"/>
                  </a:cubicBezTo>
                  <a:cubicBezTo>
                    <a:pt x="76" y="224"/>
                    <a:pt x="82" y="218"/>
                    <a:pt x="82" y="211"/>
                  </a:cubicBezTo>
                  <a:cubicBezTo>
                    <a:pt x="82" y="35"/>
                    <a:pt x="82" y="35"/>
                    <a:pt x="82" y="35"/>
                  </a:cubicBezTo>
                  <a:cubicBezTo>
                    <a:pt x="86" y="35"/>
                    <a:pt x="86" y="35"/>
                    <a:pt x="86" y="35"/>
                  </a:cubicBezTo>
                  <a:cubicBezTo>
                    <a:pt x="86" y="99"/>
                    <a:pt x="86" y="99"/>
                    <a:pt x="86" y="99"/>
                  </a:cubicBezTo>
                  <a:cubicBezTo>
                    <a:pt x="86" y="104"/>
                    <a:pt x="91" y="109"/>
                    <a:pt x="96" y="109"/>
                  </a:cubicBezTo>
                  <a:cubicBezTo>
                    <a:pt x="102" y="109"/>
                    <a:pt x="106" y="104"/>
                    <a:pt x="106" y="99"/>
                  </a:cubicBezTo>
                  <a:cubicBezTo>
                    <a:pt x="106" y="23"/>
                    <a:pt x="106" y="23"/>
                    <a:pt x="106" y="23"/>
                  </a:cubicBezTo>
                  <a:cubicBezTo>
                    <a:pt x="106" y="10"/>
                    <a:pt x="96" y="0"/>
                    <a:pt x="8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a:cs typeface="Source Sans Pro Light"/>
              </a:endParaRPr>
            </a:p>
          </p:txBody>
        </p:sp>
      </p:grpSp>
      <p:sp>
        <p:nvSpPr>
          <p:cNvPr id="40" name="Rectangle 39"/>
          <p:cNvSpPr/>
          <p:nvPr/>
        </p:nvSpPr>
        <p:spPr>
          <a:xfrm rot="5400000">
            <a:off x="1219200" y="4085071"/>
            <a:ext cx="228600" cy="1143000"/>
          </a:xfrm>
          <a:prstGeom prst="rect">
            <a:avLst/>
          </a:prstGeom>
          <a:solidFill>
            <a:srgbClr val="C4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latin typeface="Source Sans Pro Light"/>
              <a:cs typeface="Source Sans Pro Light"/>
            </a:endParaRPr>
          </a:p>
        </p:txBody>
      </p:sp>
      <p:sp>
        <p:nvSpPr>
          <p:cNvPr id="41" name="Rectangle 40"/>
          <p:cNvSpPr/>
          <p:nvPr/>
        </p:nvSpPr>
        <p:spPr>
          <a:xfrm rot="5400000">
            <a:off x="1371600" y="3704071"/>
            <a:ext cx="228600" cy="1447800"/>
          </a:xfrm>
          <a:prstGeom prst="rect">
            <a:avLst/>
          </a:prstGeom>
          <a:solidFill>
            <a:srgbClr val="136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latin typeface="Source Sans Pro Light"/>
              <a:cs typeface="Source Sans Pro Light"/>
            </a:endParaRPr>
          </a:p>
        </p:txBody>
      </p:sp>
      <p:sp>
        <p:nvSpPr>
          <p:cNvPr id="42" name="Rectangle 41"/>
          <p:cNvSpPr/>
          <p:nvPr/>
        </p:nvSpPr>
        <p:spPr>
          <a:xfrm rot="5400000">
            <a:off x="1545153" y="3301918"/>
            <a:ext cx="228600" cy="1794906"/>
          </a:xfrm>
          <a:prstGeom prst="rect">
            <a:avLst/>
          </a:prstGeom>
          <a:solidFill>
            <a:srgbClr val="139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latin typeface="Source Sans Pro Light"/>
              <a:cs typeface="Source Sans Pro Light"/>
            </a:endParaRPr>
          </a:p>
        </p:txBody>
      </p:sp>
      <p:sp>
        <p:nvSpPr>
          <p:cNvPr id="44" name="Text Placeholder 5"/>
          <p:cNvSpPr txBox="1">
            <a:spLocks/>
          </p:cNvSpPr>
          <p:nvPr/>
        </p:nvSpPr>
        <p:spPr>
          <a:xfrm>
            <a:off x="304800" y="4085071"/>
            <a:ext cx="457200" cy="228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0"/>
              </a:spcBef>
              <a:buNone/>
            </a:pPr>
            <a:r>
              <a:rPr lang="en-JM" sz="1050" dirty="0" smtClean="0">
                <a:solidFill>
                  <a:srgbClr val="576A7F"/>
                </a:solidFill>
                <a:latin typeface="Source Sans Pro Light"/>
                <a:cs typeface="Source Sans Pro Light"/>
              </a:rPr>
              <a:t>80%</a:t>
            </a:r>
            <a:endParaRPr lang="en-JM" sz="1050" dirty="0">
              <a:solidFill>
                <a:srgbClr val="576A7F"/>
              </a:solidFill>
              <a:latin typeface="Source Sans Pro Light"/>
              <a:cs typeface="Source Sans Pro Light"/>
            </a:endParaRPr>
          </a:p>
        </p:txBody>
      </p:sp>
      <p:sp>
        <p:nvSpPr>
          <p:cNvPr id="45" name="Text Placeholder 5"/>
          <p:cNvSpPr txBox="1">
            <a:spLocks/>
          </p:cNvSpPr>
          <p:nvPr/>
        </p:nvSpPr>
        <p:spPr>
          <a:xfrm>
            <a:off x="304800" y="4313671"/>
            <a:ext cx="457200" cy="239279"/>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0"/>
              </a:spcBef>
              <a:buNone/>
            </a:pPr>
            <a:r>
              <a:rPr lang="en-JM" sz="1050" dirty="0" smtClean="0">
                <a:solidFill>
                  <a:srgbClr val="576A7F"/>
                </a:solidFill>
                <a:latin typeface="Source Sans Pro Light"/>
                <a:cs typeface="Source Sans Pro Light"/>
              </a:rPr>
              <a:t>50%</a:t>
            </a:r>
            <a:endParaRPr lang="en-JM" sz="1050" dirty="0">
              <a:solidFill>
                <a:srgbClr val="576A7F"/>
              </a:solidFill>
              <a:latin typeface="Source Sans Pro Light"/>
              <a:cs typeface="Source Sans Pro Light"/>
            </a:endParaRPr>
          </a:p>
        </p:txBody>
      </p:sp>
      <p:sp>
        <p:nvSpPr>
          <p:cNvPr id="46" name="Text Placeholder 5"/>
          <p:cNvSpPr txBox="1">
            <a:spLocks/>
          </p:cNvSpPr>
          <p:nvPr/>
        </p:nvSpPr>
        <p:spPr>
          <a:xfrm>
            <a:off x="304800" y="4542271"/>
            <a:ext cx="457200" cy="239279"/>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0"/>
              </a:spcBef>
              <a:buNone/>
            </a:pPr>
            <a:r>
              <a:rPr lang="en-JM" sz="1050" dirty="0" smtClean="0">
                <a:solidFill>
                  <a:srgbClr val="576A7F"/>
                </a:solidFill>
                <a:latin typeface="Source Sans Pro Light"/>
                <a:cs typeface="Source Sans Pro Light"/>
              </a:rPr>
              <a:t>40%</a:t>
            </a:r>
            <a:endParaRPr lang="en-JM" sz="1050" dirty="0">
              <a:solidFill>
                <a:srgbClr val="576A7F"/>
              </a:solidFill>
              <a:latin typeface="Source Sans Pro Light"/>
              <a:cs typeface="Source Sans Pro Light"/>
            </a:endParaRPr>
          </a:p>
        </p:txBody>
      </p:sp>
      <p:sp>
        <p:nvSpPr>
          <p:cNvPr id="48" name="Oval 47"/>
          <p:cNvSpPr/>
          <p:nvPr/>
        </p:nvSpPr>
        <p:spPr>
          <a:xfrm>
            <a:off x="6530340" y="1863090"/>
            <a:ext cx="1165860" cy="1165860"/>
          </a:xfrm>
          <a:prstGeom prst="ellipse">
            <a:avLst/>
          </a:prstGeom>
          <a:no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latin typeface="Source Sans Pro Light"/>
                <a:cs typeface="Source Sans Pro Light"/>
              </a:rPr>
              <a:t>Female</a:t>
            </a:r>
            <a:endParaRPr lang="en-US" sz="1100" dirty="0">
              <a:latin typeface="Source Sans Pro Light"/>
              <a:cs typeface="Source Sans Pro Light"/>
            </a:endParaRPr>
          </a:p>
        </p:txBody>
      </p:sp>
      <p:sp>
        <p:nvSpPr>
          <p:cNvPr id="49" name="Oval 48"/>
          <p:cNvSpPr/>
          <p:nvPr/>
        </p:nvSpPr>
        <p:spPr>
          <a:xfrm>
            <a:off x="7444740" y="1863090"/>
            <a:ext cx="1165860" cy="1165860"/>
          </a:xfrm>
          <a:prstGeom prst="ellipse">
            <a:avLst/>
          </a:prstGeom>
          <a:no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latin typeface="Source Sans Pro Light"/>
                <a:cs typeface="Source Sans Pro Light"/>
              </a:rPr>
              <a:t>Male</a:t>
            </a:r>
            <a:endParaRPr lang="en-US" sz="1100" dirty="0">
              <a:latin typeface="Source Sans Pro Light"/>
              <a:cs typeface="Source Sans Pro Light"/>
            </a:endParaRPr>
          </a:p>
        </p:txBody>
      </p:sp>
      <p:sp>
        <p:nvSpPr>
          <p:cNvPr id="50" name="TextBox 49"/>
          <p:cNvSpPr txBox="1"/>
          <p:nvPr/>
        </p:nvSpPr>
        <p:spPr>
          <a:xfrm>
            <a:off x="6477000" y="1504950"/>
            <a:ext cx="2286000" cy="30480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JM" sz="1200" dirty="0" smtClean="0">
                <a:solidFill>
                  <a:srgbClr val="FFFFFF"/>
                </a:solidFill>
                <a:latin typeface="Source Sans Pro"/>
                <a:cs typeface="Source Sans Pro"/>
              </a:rPr>
              <a:t>April Comparative Data</a:t>
            </a:r>
          </a:p>
          <a:p>
            <a:pPr algn="ctr"/>
            <a:endParaRPr lang="en-JM" sz="1400" dirty="0">
              <a:solidFill>
                <a:srgbClr val="FFFFFF"/>
              </a:solidFill>
              <a:latin typeface="Source Sans Pro"/>
              <a:cs typeface="Source Sans Pro"/>
            </a:endParaRPr>
          </a:p>
        </p:txBody>
      </p:sp>
      <p:sp>
        <p:nvSpPr>
          <p:cNvPr id="53" name="TextBox 52"/>
          <p:cNvSpPr txBox="1"/>
          <p:nvPr/>
        </p:nvSpPr>
        <p:spPr>
          <a:xfrm>
            <a:off x="3276600" y="2876550"/>
            <a:ext cx="2286000" cy="30480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JM" sz="1200" dirty="0" smtClean="0">
                <a:solidFill>
                  <a:srgbClr val="404040"/>
                </a:solidFill>
                <a:latin typeface="Source Sans Pro"/>
                <a:cs typeface="Source Sans Pro"/>
              </a:rPr>
              <a:t>Comparative Data</a:t>
            </a:r>
          </a:p>
          <a:p>
            <a:pPr algn="ctr"/>
            <a:endParaRPr lang="en-JM" sz="1400" dirty="0">
              <a:solidFill>
                <a:srgbClr val="404040"/>
              </a:solidFill>
              <a:latin typeface="Source Sans Pro"/>
              <a:cs typeface="Source Sans Pro"/>
            </a:endParaRPr>
          </a:p>
        </p:txBody>
      </p:sp>
      <p:sp>
        <p:nvSpPr>
          <p:cNvPr id="54" name="TextBox 53"/>
          <p:cNvSpPr txBox="1"/>
          <p:nvPr/>
        </p:nvSpPr>
        <p:spPr>
          <a:xfrm>
            <a:off x="6248400" y="3790950"/>
            <a:ext cx="1219200" cy="91440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JM" sz="1200" dirty="0" smtClean="0">
                <a:solidFill>
                  <a:srgbClr val="404040"/>
                </a:solidFill>
                <a:latin typeface="Source Sans Pro"/>
                <a:cs typeface="Source Sans Pro"/>
              </a:rPr>
              <a:t>Comparative Data</a:t>
            </a:r>
          </a:p>
          <a:p>
            <a:endParaRPr lang="en-JM" sz="1400" dirty="0">
              <a:solidFill>
                <a:srgbClr val="404040"/>
              </a:solidFill>
              <a:latin typeface="Source Sans Pro"/>
              <a:cs typeface="Source Sans Pro"/>
            </a:endParaRPr>
          </a:p>
        </p:txBody>
      </p:sp>
      <p:sp>
        <p:nvSpPr>
          <p:cNvPr id="55" name="TextBox 54"/>
          <p:cNvSpPr txBox="1"/>
          <p:nvPr/>
        </p:nvSpPr>
        <p:spPr>
          <a:xfrm>
            <a:off x="381000" y="361950"/>
            <a:ext cx="2286000" cy="30480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JM" sz="1200" dirty="0" smtClean="0">
                <a:solidFill>
                  <a:srgbClr val="404040"/>
                </a:solidFill>
                <a:latin typeface="Source Sans Pro"/>
                <a:cs typeface="Source Sans Pro"/>
              </a:rPr>
              <a:t>Comparative Data</a:t>
            </a:r>
          </a:p>
          <a:p>
            <a:pPr algn="ctr"/>
            <a:endParaRPr lang="en-JM" sz="1400" dirty="0">
              <a:solidFill>
                <a:srgbClr val="404040"/>
              </a:solidFill>
              <a:latin typeface="Source Sans Pro"/>
              <a:cs typeface="Source Sans Pro"/>
            </a:endParaRPr>
          </a:p>
        </p:txBody>
      </p:sp>
      <p:sp>
        <p:nvSpPr>
          <p:cNvPr id="56" name="TextBox 55"/>
          <p:cNvSpPr txBox="1"/>
          <p:nvPr/>
        </p:nvSpPr>
        <p:spPr>
          <a:xfrm>
            <a:off x="304800" y="3714750"/>
            <a:ext cx="2286000" cy="30480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JM" sz="1200" dirty="0" smtClean="0">
                <a:solidFill>
                  <a:srgbClr val="404040"/>
                </a:solidFill>
                <a:latin typeface="Source Sans Pro"/>
                <a:cs typeface="Source Sans Pro"/>
              </a:rPr>
              <a:t>Comparative Data</a:t>
            </a:r>
          </a:p>
          <a:p>
            <a:endParaRPr lang="en-JM" sz="1400" dirty="0">
              <a:solidFill>
                <a:srgbClr val="404040"/>
              </a:solidFill>
              <a:latin typeface="Source Sans Pro"/>
              <a:cs typeface="Source Sans Pro"/>
            </a:endParaRPr>
          </a:p>
        </p:txBody>
      </p:sp>
      <p:grpSp>
        <p:nvGrpSpPr>
          <p:cNvPr id="58" name="Group 57"/>
          <p:cNvGrpSpPr/>
          <p:nvPr/>
        </p:nvGrpSpPr>
        <p:grpSpPr bwMode="black">
          <a:xfrm>
            <a:off x="8001000" y="361951"/>
            <a:ext cx="411831" cy="838200"/>
            <a:chOff x="8132743" y="406909"/>
            <a:chExt cx="269875" cy="549275"/>
          </a:xfrm>
          <a:solidFill>
            <a:srgbClr val="139996"/>
          </a:solidFill>
        </p:grpSpPr>
        <p:sp>
          <p:nvSpPr>
            <p:cNvPr id="59" name="Oval 78"/>
            <p:cNvSpPr>
              <a:spLocks noChangeArrowheads="1"/>
            </p:cNvSpPr>
            <p:nvPr/>
          </p:nvSpPr>
          <p:spPr bwMode="black">
            <a:xfrm>
              <a:off x="8223230" y="406909"/>
              <a:ext cx="90488" cy="9048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a:cs typeface="Source Sans Pro Light"/>
              </a:endParaRPr>
            </a:p>
          </p:txBody>
        </p:sp>
        <p:sp>
          <p:nvSpPr>
            <p:cNvPr id="60" name="Freeform 79"/>
            <p:cNvSpPr>
              <a:spLocks/>
            </p:cNvSpPr>
            <p:nvPr/>
          </p:nvSpPr>
          <p:spPr bwMode="black">
            <a:xfrm>
              <a:off x="8132743" y="508509"/>
              <a:ext cx="269875" cy="447675"/>
            </a:xfrm>
            <a:custGeom>
              <a:avLst/>
              <a:gdLst>
                <a:gd name="T0" fmla="*/ 133 w 135"/>
                <a:gd name="T1" fmla="*/ 89 h 224"/>
                <a:gd name="T2" fmla="*/ 113 w 135"/>
                <a:gd name="T3" fmla="*/ 17 h 224"/>
                <a:gd name="T4" fmla="*/ 91 w 135"/>
                <a:gd name="T5" fmla="*/ 0 h 224"/>
                <a:gd name="T6" fmla="*/ 43 w 135"/>
                <a:gd name="T7" fmla="*/ 0 h 224"/>
                <a:gd name="T8" fmla="*/ 21 w 135"/>
                <a:gd name="T9" fmla="*/ 17 h 224"/>
                <a:gd name="T10" fmla="*/ 1 w 135"/>
                <a:gd name="T11" fmla="*/ 89 h 224"/>
                <a:gd name="T12" fmla="*/ 8 w 135"/>
                <a:gd name="T13" fmla="*/ 101 h 224"/>
                <a:gd name="T14" fmla="*/ 20 w 135"/>
                <a:gd name="T15" fmla="*/ 94 h 224"/>
                <a:gd name="T16" fmla="*/ 39 w 135"/>
                <a:gd name="T17" fmla="*/ 29 h 224"/>
                <a:gd name="T18" fmla="*/ 41 w 135"/>
                <a:gd name="T19" fmla="*/ 28 h 224"/>
                <a:gd name="T20" fmla="*/ 42 w 135"/>
                <a:gd name="T21" fmla="*/ 30 h 224"/>
                <a:gd name="T22" fmla="*/ 42 w 135"/>
                <a:gd name="T23" fmla="*/ 30 h 224"/>
                <a:gd name="T24" fmla="*/ 42 w 135"/>
                <a:gd name="T25" fmla="*/ 31 h 224"/>
                <a:gd name="T26" fmla="*/ 15 w 135"/>
                <a:gd name="T27" fmla="*/ 127 h 224"/>
                <a:gd name="T28" fmla="*/ 38 w 135"/>
                <a:gd name="T29" fmla="*/ 127 h 224"/>
                <a:gd name="T30" fmla="*/ 38 w 135"/>
                <a:gd name="T31" fmla="*/ 211 h 224"/>
                <a:gd name="T32" fmla="*/ 52 w 135"/>
                <a:gd name="T33" fmla="*/ 224 h 224"/>
                <a:gd name="T34" fmla="*/ 65 w 135"/>
                <a:gd name="T35" fmla="*/ 211 h 224"/>
                <a:gd name="T36" fmla="*/ 65 w 135"/>
                <a:gd name="T37" fmla="*/ 127 h 224"/>
                <a:gd name="T38" fmla="*/ 70 w 135"/>
                <a:gd name="T39" fmla="*/ 127 h 224"/>
                <a:gd name="T40" fmla="*/ 70 w 135"/>
                <a:gd name="T41" fmla="*/ 211 h 224"/>
                <a:gd name="T42" fmla="*/ 83 w 135"/>
                <a:gd name="T43" fmla="*/ 224 h 224"/>
                <a:gd name="T44" fmla="*/ 96 w 135"/>
                <a:gd name="T45" fmla="*/ 211 h 224"/>
                <a:gd name="T46" fmla="*/ 96 w 135"/>
                <a:gd name="T47" fmla="*/ 127 h 224"/>
                <a:gd name="T48" fmla="*/ 120 w 135"/>
                <a:gd name="T49" fmla="*/ 127 h 224"/>
                <a:gd name="T50" fmla="*/ 92 w 135"/>
                <a:gd name="T51" fmla="*/ 31 h 224"/>
                <a:gd name="T52" fmla="*/ 92 w 135"/>
                <a:gd name="T53" fmla="*/ 30 h 224"/>
                <a:gd name="T54" fmla="*/ 92 w 135"/>
                <a:gd name="T55" fmla="*/ 30 h 224"/>
                <a:gd name="T56" fmla="*/ 94 w 135"/>
                <a:gd name="T57" fmla="*/ 28 h 224"/>
                <a:gd name="T58" fmla="*/ 96 w 135"/>
                <a:gd name="T59" fmla="*/ 29 h 224"/>
                <a:gd name="T60" fmla="*/ 114 w 135"/>
                <a:gd name="T61" fmla="*/ 94 h 224"/>
                <a:gd name="T62" fmla="*/ 127 w 135"/>
                <a:gd name="T63" fmla="*/ 101 h 224"/>
                <a:gd name="T64" fmla="*/ 133 w 135"/>
                <a:gd name="T65"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224">
                  <a:moveTo>
                    <a:pt x="133" y="89"/>
                  </a:moveTo>
                  <a:cubicBezTo>
                    <a:pt x="113" y="17"/>
                    <a:pt x="113" y="17"/>
                    <a:pt x="113" y="17"/>
                  </a:cubicBezTo>
                  <a:cubicBezTo>
                    <a:pt x="110" y="7"/>
                    <a:pt x="102" y="0"/>
                    <a:pt x="91" y="0"/>
                  </a:cubicBezTo>
                  <a:cubicBezTo>
                    <a:pt x="43" y="0"/>
                    <a:pt x="43" y="0"/>
                    <a:pt x="43" y="0"/>
                  </a:cubicBezTo>
                  <a:cubicBezTo>
                    <a:pt x="33" y="0"/>
                    <a:pt x="24" y="7"/>
                    <a:pt x="21" y="17"/>
                  </a:cubicBezTo>
                  <a:cubicBezTo>
                    <a:pt x="1" y="89"/>
                    <a:pt x="1" y="89"/>
                    <a:pt x="1" y="89"/>
                  </a:cubicBezTo>
                  <a:cubicBezTo>
                    <a:pt x="0" y="94"/>
                    <a:pt x="3" y="99"/>
                    <a:pt x="8" y="101"/>
                  </a:cubicBezTo>
                  <a:cubicBezTo>
                    <a:pt x="13" y="102"/>
                    <a:pt x="18" y="99"/>
                    <a:pt x="20" y="94"/>
                  </a:cubicBezTo>
                  <a:cubicBezTo>
                    <a:pt x="39" y="29"/>
                    <a:pt x="39" y="29"/>
                    <a:pt x="39" y="29"/>
                  </a:cubicBezTo>
                  <a:cubicBezTo>
                    <a:pt x="39" y="28"/>
                    <a:pt x="40" y="28"/>
                    <a:pt x="41" y="28"/>
                  </a:cubicBezTo>
                  <a:cubicBezTo>
                    <a:pt x="41" y="28"/>
                    <a:pt x="42" y="29"/>
                    <a:pt x="42" y="30"/>
                  </a:cubicBezTo>
                  <a:cubicBezTo>
                    <a:pt x="42" y="30"/>
                    <a:pt x="42" y="30"/>
                    <a:pt x="42" y="30"/>
                  </a:cubicBezTo>
                  <a:cubicBezTo>
                    <a:pt x="42" y="31"/>
                    <a:pt x="42" y="31"/>
                    <a:pt x="42" y="31"/>
                  </a:cubicBezTo>
                  <a:cubicBezTo>
                    <a:pt x="15" y="127"/>
                    <a:pt x="15" y="127"/>
                    <a:pt x="15" y="127"/>
                  </a:cubicBezTo>
                  <a:cubicBezTo>
                    <a:pt x="38" y="127"/>
                    <a:pt x="38" y="127"/>
                    <a:pt x="38" y="127"/>
                  </a:cubicBezTo>
                  <a:cubicBezTo>
                    <a:pt x="38" y="211"/>
                    <a:pt x="38" y="211"/>
                    <a:pt x="38" y="211"/>
                  </a:cubicBezTo>
                  <a:cubicBezTo>
                    <a:pt x="38" y="218"/>
                    <a:pt x="44" y="224"/>
                    <a:pt x="52" y="224"/>
                  </a:cubicBezTo>
                  <a:cubicBezTo>
                    <a:pt x="59" y="224"/>
                    <a:pt x="65" y="218"/>
                    <a:pt x="65" y="211"/>
                  </a:cubicBezTo>
                  <a:cubicBezTo>
                    <a:pt x="65" y="127"/>
                    <a:pt x="65" y="127"/>
                    <a:pt x="65" y="127"/>
                  </a:cubicBezTo>
                  <a:cubicBezTo>
                    <a:pt x="70" y="127"/>
                    <a:pt x="70" y="127"/>
                    <a:pt x="70" y="127"/>
                  </a:cubicBezTo>
                  <a:cubicBezTo>
                    <a:pt x="70" y="211"/>
                    <a:pt x="70" y="211"/>
                    <a:pt x="70" y="211"/>
                  </a:cubicBezTo>
                  <a:cubicBezTo>
                    <a:pt x="70" y="218"/>
                    <a:pt x="76" y="224"/>
                    <a:pt x="83" y="224"/>
                  </a:cubicBezTo>
                  <a:cubicBezTo>
                    <a:pt x="90" y="224"/>
                    <a:pt x="96" y="218"/>
                    <a:pt x="96" y="211"/>
                  </a:cubicBezTo>
                  <a:cubicBezTo>
                    <a:pt x="96" y="127"/>
                    <a:pt x="96" y="127"/>
                    <a:pt x="96" y="127"/>
                  </a:cubicBezTo>
                  <a:cubicBezTo>
                    <a:pt x="120" y="127"/>
                    <a:pt x="120" y="127"/>
                    <a:pt x="120" y="127"/>
                  </a:cubicBezTo>
                  <a:cubicBezTo>
                    <a:pt x="92" y="31"/>
                    <a:pt x="92" y="31"/>
                    <a:pt x="92" y="31"/>
                  </a:cubicBezTo>
                  <a:cubicBezTo>
                    <a:pt x="92" y="30"/>
                    <a:pt x="92" y="30"/>
                    <a:pt x="92" y="30"/>
                  </a:cubicBezTo>
                  <a:cubicBezTo>
                    <a:pt x="92" y="30"/>
                    <a:pt x="92" y="30"/>
                    <a:pt x="92" y="30"/>
                  </a:cubicBezTo>
                  <a:cubicBezTo>
                    <a:pt x="92" y="29"/>
                    <a:pt x="93" y="28"/>
                    <a:pt x="94" y="28"/>
                  </a:cubicBezTo>
                  <a:cubicBezTo>
                    <a:pt x="95" y="28"/>
                    <a:pt x="96" y="28"/>
                    <a:pt x="96" y="29"/>
                  </a:cubicBezTo>
                  <a:cubicBezTo>
                    <a:pt x="114" y="94"/>
                    <a:pt x="114" y="94"/>
                    <a:pt x="114" y="94"/>
                  </a:cubicBezTo>
                  <a:cubicBezTo>
                    <a:pt x="116" y="99"/>
                    <a:pt x="121" y="102"/>
                    <a:pt x="127" y="101"/>
                  </a:cubicBezTo>
                  <a:cubicBezTo>
                    <a:pt x="132" y="99"/>
                    <a:pt x="135" y="94"/>
                    <a:pt x="133" y="8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a:cs typeface="Source Sans Pro Light"/>
              </a:endParaRPr>
            </a:p>
          </p:txBody>
        </p:sp>
      </p:grpSp>
      <p:pic>
        <p:nvPicPr>
          <p:cNvPr id="2" name="Picture 1" descr="mouse3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 y="209550"/>
            <a:ext cx="533400" cy="533400"/>
          </a:xfrm>
          <a:prstGeom prst="rect">
            <a:avLst/>
          </a:prstGeom>
        </p:spPr>
      </p:pic>
      <p:grpSp>
        <p:nvGrpSpPr>
          <p:cNvPr id="38" name="Group 37"/>
          <p:cNvGrpSpPr/>
          <p:nvPr/>
        </p:nvGrpSpPr>
        <p:grpSpPr bwMode="black">
          <a:xfrm>
            <a:off x="4278872" y="1353821"/>
            <a:ext cx="216928" cy="532130"/>
            <a:chOff x="7858105" y="406909"/>
            <a:chExt cx="211138" cy="549275"/>
          </a:xfrm>
          <a:solidFill>
            <a:schemeClr val="tx1">
              <a:lumMod val="50000"/>
              <a:lumOff val="50000"/>
            </a:schemeClr>
          </a:solidFill>
        </p:grpSpPr>
        <p:sp>
          <p:nvSpPr>
            <p:cNvPr id="39" name="Oval 76"/>
            <p:cNvSpPr>
              <a:spLocks noChangeArrowheads="1"/>
            </p:cNvSpPr>
            <p:nvPr/>
          </p:nvSpPr>
          <p:spPr bwMode="black">
            <a:xfrm>
              <a:off x="7918430" y="406909"/>
              <a:ext cx="92075" cy="92075"/>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a:cs typeface="Source Sans Pro Light"/>
              </a:endParaRPr>
            </a:p>
          </p:txBody>
        </p:sp>
        <p:sp>
          <p:nvSpPr>
            <p:cNvPr id="43" name="Freeform 77"/>
            <p:cNvSpPr>
              <a:spLocks/>
            </p:cNvSpPr>
            <p:nvPr/>
          </p:nvSpPr>
          <p:spPr bwMode="black">
            <a:xfrm>
              <a:off x="7858105" y="508509"/>
              <a:ext cx="211138" cy="447675"/>
            </a:xfrm>
            <a:custGeom>
              <a:avLst/>
              <a:gdLst>
                <a:gd name="T0" fmla="*/ 83 w 106"/>
                <a:gd name="T1" fmla="*/ 0 h 224"/>
                <a:gd name="T2" fmla="*/ 24 w 106"/>
                <a:gd name="T3" fmla="*/ 0 h 224"/>
                <a:gd name="T4" fmla="*/ 0 w 106"/>
                <a:gd name="T5" fmla="*/ 23 h 224"/>
                <a:gd name="T6" fmla="*/ 0 w 106"/>
                <a:gd name="T7" fmla="*/ 99 h 224"/>
                <a:gd name="T8" fmla="*/ 10 w 106"/>
                <a:gd name="T9" fmla="*/ 109 h 224"/>
                <a:gd name="T10" fmla="*/ 21 w 106"/>
                <a:gd name="T11" fmla="*/ 99 h 224"/>
                <a:gd name="T12" fmla="*/ 21 w 106"/>
                <a:gd name="T13" fmla="*/ 35 h 224"/>
                <a:gd name="T14" fmla="*/ 24 w 106"/>
                <a:gd name="T15" fmla="*/ 35 h 224"/>
                <a:gd name="T16" fmla="*/ 24 w 106"/>
                <a:gd name="T17" fmla="*/ 211 h 224"/>
                <a:gd name="T18" fmla="*/ 38 w 106"/>
                <a:gd name="T19" fmla="*/ 224 h 224"/>
                <a:gd name="T20" fmla="*/ 51 w 106"/>
                <a:gd name="T21" fmla="*/ 211 h 224"/>
                <a:gd name="T22" fmla="*/ 51 w 106"/>
                <a:gd name="T23" fmla="*/ 108 h 224"/>
                <a:gd name="T24" fmla="*/ 55 w 106"/>
                <a:gd name="T25" fmla="*/ 108 h 224"/>
                <a:gd name="T26" fmla="*/ 55 w 106"/>
                <a:gd name="T27" fmla="*/ 211 h 224"/>
                <a:gd name="T28" fmla="*/ 69 w 106"/>
                <a:gd name="T29" fmla="*/ 224 h 224"/>
                <a:gd name="T30" fmla="*/ 82 w 106"/>
                <a:gd name="T31" fmla="*/ 211 h 224"/>
                <a:gd name="T32" fmla="*/ 82 w 106"/>
                <a:gd name="T33" fmla="*/ 35 h 224"/>
                <a:gd name="T34" fmla="*/ 86 w 106"/>
                <a:gd name="T35" fmla="*/ 35 h 224"/>
                <a:gd name="T36" fmla="*/ 86 w 106"/>
                <a:gd name="T37" fmla="*/ 99 h 224"/>
                <a:gd name="T38" fmla="*/ 96 w 106"/>
                <a:gd name="T39" fmla="*/ 109 h 224"/>
                <a:gd name="T40" fmla="*/ 106 w 106"/>
                <a:gd name="T41" fmla="*/ 99 h 224"/>
                <a:gd name="T42" fmla="*/ 106 w 106"/>
                <a:gd name="T43" fmla="*/ 23 h 224"/>
                <a:gd name="T44" fmla="*/ 83 w 106"/>
                <a:gd name="T45"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224">
                  <a:moveTo>
                    <a:pt x="83" y="0"/>
                  </a:moveTo>
                  <a:cubicBezTo>
                    <a:pt x="24" y="0"/>
                    <a:pt x="24" y="0"/>
                    <a:pt x="24" y="0"/>
                  </a:cubicBezTo>
                  <a:cubicBezTo>
                    <a:pt x="11" y="0"/>
                    <a:pt x="0" y="10"/>
                    <a:pt x="0" y="23"/>
                  </a:cubicBezTo>
                  <a:cubicBezTo>
                    <a:pt x="0" y="99"/>
                    <a:pt x="0" y="99"/>
                    <a:pt x="0" y="99"/>
                  </a:cubicBezTo>
                  <a:cubicBezTo>
                    <a:pt x="0" y="104"/>
                    <a:pt x="5" y="109"/>
                    <a:pt x="10" y="109"/>
                  </a:cubicBezTo>
                  <a:cubicBezTo>
                    <a:pt x="16" y="109"/>
                    <a:pt x="21" y="104"/>
                    <a:pt x="21" y="99"/>
                  </a:cubicBezTo>
                  <a:cubicBezTo>
                    <a:pt x="21" y="35"/>
                    <a:pt x="21" y="35"/>
                    <a:pt x="21" y="35"/>
                  </a:cubicBezTo>
                  <a:cubicBezTo>
                    <a:pt x="24" y="35"/>
                    <a:pt x="24" y="35"/>
                    <a:pt x="24" y="35"/>
                  </a:cubicBezTo>
                  <a:cubicBezTo>
                    <a:pt x="24" y="211"/>
                    <a:pt x="24" y="211"/>
                    <a:pt x="24" y="211"/>
                  </a:cubicBezTo>
                  <a:cubicBezTo>
                    <a:pt x="24" y="218"/>
                    <a:pt x="30" y="224"/>
                    <a:pt x="38" y="224"/>
                  </a:cubicBezTo>
                  <a:cubicBezTo>
                    <a:pt x="45" y="224"/>
                    <a:pt x="51" y="218"/>
                    <a:pt x="51" y="211"/>
                  </a:cubicBezTo>
                  <a:cubicBezTo>
                    <a:pt x="51" y="108"/>
                    <a:pt x="51" y="108"/>
                    <a:pt x="51" y="108"/>
                  </a:cubicBezTo>
                  <a:cubicBezTo>
                    <a:pt x="55" y="108"/>
                    <a:pt x="55" y="108"/>
                    <a:pt x="55" y="108"/>
                  </a:cubicBezTo>
                  <a:cubicBezTo>
                    <a:pt x="55" y="211"/>
                    <a:pt x="55" y="211"/>
                    <a:pt x="55" y="211"/>
                  </a:cubicBezTo>
                  <a:cubicBezTo>
                    <a:pt x="55" y="218"/>
                    <a:pt x="61" y="224"/>
                    <a:pt x="69" y="224"/>
                  </a:cubicBezTo>
                  <a:cubicBezTo>
                    <a:pt x="76" y="224"/>
                    <a:pt x="82" y="218"/>
                    <a:pt x="82" y="211"/>
                  </a:cubicBezTo>
                  <a:cubicBezTo>
                    <a:pt x="82" y="35"/>
                    <a:pt x="82" y="35"/>
                    <a:pt x="82" y="35"/>
                  </a:cubicBezTo>
                  <a:cubicBezTo>
                    <a:pt x="86" y="35"/>
                    <a:pt x="86" y="35"/>
                    <a:pt x="86" y="35"/>
                  </a:cubicBezTo>
                  <a:cubicBezTo>
                    <a:pt x="86" y="99"/>
                    <a:pt x="86" y="99"/>
                    <a:pt x="86" y="99"/>
                  </a:cubicBezTo>
                  <a:cubicBezTo>
                    <a:pt x="86" y="104"/>
                    <a:pt x="91" y="109"/>
                    <a:pt x="96" y="109"/>
                  </a:cubicBezTo>
                  <a:cubicBezTo>
                    <a:pt x="102" y="109"/>
                    <a:pt x="106" y="104"/>
                    <a:pt x="106" y="99"/>
                  </a:cubicBezTo>
                  <a:cubicBezTo>
                    <a:pt x="106" y="23"/>
                    <a:pt x="106" y="23"/>
                    <a:pt x="106" y="23"/>
                  </a:cubicBezTo>
                  <a:cubicBezTo>
                    <a:pt x="106" y="10"/>
                    <a:pt x="96" y="0"/>
                    <a:pt x="8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Source Sans Pro Light"/>
                <a:cs typeface="Source Sans Pro Light"/>
              </a:endParaRPr>
            </a:p>
          </p:txBody>
        </p:sp>
      </p:grpSp>
    </p:spTree>
    <p:extLst>
      <p:ext uri="{BB962C8B-B14F-4D97-AF65-F5344CB8AC3E}">
        <p14:creationId xmlns:p14="http://schemas.microsoft.com/office/powerpoint/2010/main" val="4267381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0" y="438150"/>
            <a:ext cx="3810000" cy="1143000"/>
          </a:xfrm>
        </p:spPr>
        <p:txBody>
          <a:bodyPr/>
          <a:lstStyle/>
          <a:p>
            <a:r>
              <a:rPr lang="en-US" sz="2400" b="0" dirty="0" smtClean="0"/>
              <a:t>CONCLUSIONS</a:t>
            </a:r>
            <a:endParaRPr lang="en-US" sz="2400" dirty="0"/>
          </a:p>
        </p:txBody>
      </p:sp>
      <p:sp>
        <p:nvSpPr>
          <p:cNvPr id="4" name="Text Placeholder 3"/>
          <p:cNvSpPr>
            <a:spLocks noGrp="1"/>
          </p:cNvSpPr>
          <p:nvPr>
            <p:ph type="body" sz="quarter" idx="15"/>
          </p:nvPr>
        </p:nvSpPr>
        <p:spPr/>
        <p:txBody>
          <a:bodyPr/>
          <a:lstStyle/>
          <a:p>
            <a:r>
              <a:rPr lang="en-US" dirty="0" smtClean="0">
                <a:solidFill>
                  <a:schemeClr val="tx1">
                    <a:lumMod val="75000"/>
                    <a:lumOff val="25000"/>
                  </a:schemeClr>
                </a:solidFill>
                <a:ea typeface="Source Sans Pro Light"/>
              </a:rPr>
              <a:t>Summary of data analysis and results.</a:t>
            </a:r>
            <a:endParaRPr lang="en-US" dirty="0">
              <a:solidFill>
                <a:schemeClr val="tx1">
                  <a:lumMod val="75000"/>
                  <a:lumOff val="25000"/>
                </a:schemeClr>
              </a:solidFill>
            </a:endParaRPr>
          </a:p>
          <a:p>
            <a:endParaRPr lang="en-US" dirty="0"/>
          </a:p>
        </p:txBody>
      </p:sp>
      <p:sp>
        <p:nvSpPr>
          <p:cNvPr id="5" name="Content Placeholder 4"/>
          <p:cNvSpPr>
            <a:spLocks noGrp="1"/>
          </p:cNvSpPr>
          <p:nvPr>
            <p:ph sz="quarter" idx="16"/>
          </p:nvPr>
        </p:nvSpPr>
        <p:spPr>
          <a:xfrm>
            <a:off x="5791200" y="3105150"/>
            <a:ext cx="2438400" cy="307975"/>
          </a:xfrm>
        </p:spPr>
        <p:txBody>
          <a:bodyPr/>
          <a:lstStyle/>
          <a:p>
            <a:r>
              <a:rPr lang="en-JM" dirty="0">
                <a:solidFill>
                  <a:schemeClr val="tx1">
                    <a:lumMod val="75000"/>
                    <a:lumOff val="25000"/>
                  </a:schemeClr>
                </a:solidFill>
                <a:ea typeface="Source Sans Pro Light"/>
              </a:rPr>
              <a:t>Consectetur  met adipiscing elit. Aenean ac elit a felis pharetra Met </a:t>
            </a:r>
            <a:endParaRPr lang="en-US" dirty="0"/>
          </a:p>
        </p:txBody>
      </p:sp>
      <p:sp>
        <p:nvSpPr>
          <p:cNvPr id="6" name="Content Placeholder 5"/>
          <p:cNvSpPr>
            <a:spLocks noGrp="1"/>
          </p:cNvSpPr>
          <p:nvPr>
            <p:ph sz="quarter" idx="17"/>
          </p:nvPr>
        </p:nvSpPr>
        <p:spPr/>
        <p:txBody>
          <a:bodyPr/>
          <a:lstStyle/>
          <a:p>
            <a:r>
              <a:rPr lang="en-JM" dirty="0">
                <a:solidFill>
                  <a:schemeClr val="tx1">
                    <a:lumMod val="75000"/>
                    <a:lumOff val="25000"/>
                  </a:schemeClr>
                </a:solidFill>
                <a:ea typeface="Source Sans Pro Light"/>
              </a:rPr>
              <a:t>Consectetur  met adipiscing elit. Aenean ac elit a felis pharetra Met Adipiscing. </a:t>
            </a:r>
            <a:endParaRPr lang="en-US" dirty="0"/>
          </a:p>
        </p:txBody>
      </p:sp>
      <p:sp>
        <p:nvSpPr>
          <p:cNvPr id="7" name="Text Placeholder 6"/>
          <p:cNvSpPr>
            <a:spLocks noGrp="1"/>
          </p:cNvSpPr>
          <p:nvPr>
            <p:ph type="body" sz="quarter" idx="18"/>
          </p:nvPr>
        </p:nvSpPr>
        <p:spPr/>
        <p:txBody>
          <a:bodyPr/>
          <a:lstStyle/>
          <a:p>
            <a:r>
              <a:rPr lang="en-US" dirty="0" smtClean="0">
                <a:solidFill>
                  <a:srgbClr val="136DEE"/>
                </a:solidFill>
              </a:rPr>
              <a:t>Main Header Title</a:t>
            </a:r>
            <a:endParaRPr lang="en-US" dirty="0">
              <a:solidFill>
                <a:srgbClr val="136DEE"/>
              </a:solidFill>
            </a:endParaRPr>
          </a:p>
        </p:txBody>
      </p:sp>
      <p:sp>
        <p:nvSpPr>
          <p:cNvPr id="10" name="Rounded Rectangle 9"/>
          <p:cNvSpPr/>
          <p:nvPr/>
        </p:nvSpPr>
        <p:spPr>
          <a:xfrm>
            <a:off x="5105400" y="3105150"/>
            <a:ext cx="461548" cy="440882"/>
          </a:xfrm>
          <a:prstGeom prst="roundRect">
            <a:avLst>
              <a:gd name="adj" fmla="val 50000"/>
            </a:avLst>
          </a:prstGeom>
          <a:solidFill>
            <a:srgbClr val="136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Source Sans Pro Light"/>
              <a:cs typeface="Source Sans Pro Light"/>
            </a:endParaRPr>
          </a:p>
        </p:txBody>
      </p:sp>
      <p:sp>
        <p:nvSpPr>
          <p:cNvPr id="12" name="Rounded Rectangle 11"/>
          <p:cNvSpPr/>
          <p:nvPr/>
        </p:nvSpPr>
        <p:spPr>
          <a:xfrm>
            <a:off x="5105400" y="3714750"/>
            <a:ext cx="461548" cy="440882"/>
          </a:xfrm>
          <a:prstGeom prst="roundRect">
            <a:avLst>
              <a:gd name="adj" fmla="val 50000"/>
            </a:avLst>
          </a:prstGeom>
          <a:solidFill>
            <a:srgbClr val="139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Source Sans Pro Light"/>
              <a:cs typeface="Source Sans Pro Light"/>
            </a:endParaRPr>
          </a:p>
        </p:txBody>
      </p:sp>
      <p:pic>
        <p:nvPicPr>
          <p:cNvPr id="9" name="Picture Placeholder 8" descr="sample1-011.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4444" r="14444"/>
          <a:stretch>
            <a:fillRect/>
          </a:stretch>
        </p:blipFill>
        <p:spPr/>
      </p:pic>
    </p:spTree>
    <p:extLst>
      <p:ext uri="{BB962C8B-B14F-4D97-AF65-F5344CB8AC3E}">
        <p14:creationId xmlns:p14="http://schemas.microsoft.com/office/powerpoint/2010/main" val="2579560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ceo6fig3.gif"/>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40944" b="-40944"/>
          <a:stretch>
            <a:fillRect/>
          </a:stretch>
        </p:blipFill>
        <p:spPr/>
      </p:pic>
      <p:sp>
        <p:nvSpPr>
          <p:cNvPr id="3" name="Text Placeholder 2"/>
          <p:cNvSpPr>
            <a:spLocks noGrp="1"/>
          </p:cNvSpPr>
          <p:nvPr>
            <p:ph type="body" sz="quarter" idx="15"/>
          </p:nvPr>
        </p:nvSpPr>
        <p:spPr>
          <a:xfrm>
            <a:off x="3657600" y="2274888"/>
            <a:ext cx="2127250" cy="830262"/>
          </a:xfrm>
        </p:spPr>
        <p:txBody>
          <a:bodyPr/>
          <a:lstStyle/>
          <a:p>
            <a:r>
              <a:rPr lang="en-JM" dirty="0">
                <a:solidFill>
                  <a:schemeClr val="tx1">
                    <a:lumMod val="75000"/>
                    <a:lumOff val="25000"/>
                  </a:schemeClr>
                </a:solidFill>
                <a:ea typeface="Source Sans Pro Light"/>
              </a:rPr>
              <a:t>Consectetur  met adipiscing elit. Aenean ac elit a felis pharetra Met Adipiscing. Nam tincidunt enim </a:t>
            </a:r>
            <a:r>
              <a:rPr lang="en-JM" dirty="0" smtClean="0">
                <a:solidFill>
                  <a:schemeClr val="tx1">
                    <a:lumMod val="75000"/>
                    <a:lumOff val="25000"/>
                  </a:schemeClr>
                </a:solidFill>
                <a:ea typeface="Source Sans Pro Light"/>
              </a:rPr>
              <a:t>sit</a:t>
            </a:r>
            <a:endParaRPr lang="en-US" dirty="0"/>
          </a:p>
        </p:txBody>
      </p:sp>
      <p:sp>
        <p:nvSpPr>
          <p:cNvPr id="4" name="Text Placeholder 3"/>
          <p:cNvSpPr>
            <a:spLocks noGrp="1"/>
          </p:cNvSpPr>
          <p:nvPr>
            <p:ph type="body" sz="quarter" idx="16"/>
          </p:nvPr>
        </p:nvSpPr>
        <p:spPr>
          <a:xfrm>
            <a:off x="6172200" y="2266950"/>
            <a:ext cx="2127250" cy="830262"/>
          </a:xfrm>
        </p:spPr>
        <p:txBody>
          <a:bodyPr/>
          <a:lstStyle/>
          <a:p>
            <a:r>
              <a:rPr lang="en-JM" dirty="0">
                <a:solidFill>
                  <a:schemeClr val="tx1">
                    <a:lumMod val="75000"/>
                    <a:lumOff val="25000"/>
                  </a:schemeClr>
                </a:solidFill>
                <a:ea typeface="Source Sans Pro Light"/>
              </a:rPr>
              <a:t>Consectetur  met adipiscing elit. Aenean ac elit a felis pharetra Met Adipiscing. Nam tincidunt enim </a:t>
            </a:r>
            <a:r>
              <a:rPr lang="en-JM" dirty="0" smtClean="0">
                <a:solidFill>
                  <a:schemeClr val="tx1">
                    <a:lumMod val="75000"/>
                    <a:lumOff val="25000"/>
                  </a:schemeClr>
                </a:solidFill>
                <a:ea typeface="Source Sans Pro Light"/>
              </a:rPr>
              <a:t>sit</a:t>
            </a:r>
            <a:endParaRPr lang="en-US" dirty="0"/>
          </a:p>
        </p:txBody>
      </p:sp>
      <p:sp>
        <p:nvSpPr>
          <p:cNvPr id="5" name="Text Placeholder 4"/>
          <p:cNvSpPr>
            <a:spLocks noGrp="1"/>
          </p:cNvSpPr>
          <p:nvPr>
            <p:ph type="body" sz="quarter" idx="17"/>
          </p:nvPr>
        </p:nvSpPr>
        <p:spPr>
          <a:xfrm>
            <a:off x="3657600" y="3798888"/>
            <a:ext cx="2127250" cy="830262"/>
          </a:xfrm>
        </p:spPr>
        <p:txBody>
          <a:bodyPr/>
          <a:lstStyle/>
          <a:p>
            <a:r>
              <a:rPr lang="en-JM" dirty="0">
                <a:solidFill>
                  <a:schemeClr val="tx1">
                    <a:lumMod val="75000"/>
                    <a:lumOff val="25000"/>
                  </a:schemeClr>
                </a:solidFill>
                <a:ea typeface="Source Sans Pro Light"/>
              </a:rPr>
              <a:t>Consectetur  met adipiscing elit. Aenean ac elit a felis pharetra Met Adipiscing. Nam tincidunt enim sit</a:t>
            </a:r>
            <a:endParaRPr lang="en-US" dirty="0"/>
          </a:p>
          <a:p>
            <a:endParaRPr lang="en-US" dirty="0"/>
          </a:p>
        </p:txBody>
      </p:sp>
      <p:sp>
        <p:nvSpPr>
          <p:cNvPr id="6" name="Text Placeholder 5"/>
          <p:cNvSpPr>
            <a:spLocks noGrp="1"/>
          </p:cNvSpPr>
          <p:nvPr>
            <p:ph type="body" sz="quarter" idx="18"/>
          </p:nvPr>
        </p:nvSpPr>
        <p:spPr>
          <a:xfrm>
            <a:off x="6248400" y="3790950"/>
            <a:ext cx="2127250" cy="830262"/>
          </a:xfrm>
        </p:spPr>
        <p:txBody>
          <a:bodyPr/>
          <a:lstStyle/>
          <a:p>
            <a:r>
              <a:rPr lang="en-JM" dirty="0">
                <a:solidFill>
                  <a:schemeClr val="tx1">
                    <a:lumMod val="75000"/>
                    <a:lumOff val="25000"/>
                  </a:schemeClr>
                </a:solidFill>
                <a:ea typeface="Source Sans Pro Light"/>
              </a:rPr>
              <a:t>Consectetur  met adipiscing elit. Aenean ac elit a felis pharetra Met Adipiscing. Nam tincidunt enim sit</a:t>
            </a:r>
            <a:endParaRPr lang="en-US" dirty="0"/>
          </a:p>
          <a:p>
            <a:endParaRPr lang="en-US" dirty="0"/>
          </a:p>
        </p:txBody>
      </p:sp>
      <p:sp>
        <p:nvSpPr>
          <p:cNvPr id="7" name="Text Placeholder 6"/>
          <p:cNvSpPr>
            <a:spLocks noGrp="1"/>
          </p:cNvSpPr>
          <p:nvPr>
            <p:ph type="body" sz="quarter" idx="19"/>
          </p:nvPr>
        </p:nvSpPr>
        <p:spPr>
          <a:xfrm>
            <a:off x="4191000" y="1806435"/>
            <a:ext cx="1600200" cy="308115"/>
          </a:xfrm>
        </p:spPr>
        <p:txBody>
          <a:bodyPr/>
          <a:lstStyle/>
          <a:p>
            <a:r>
              <a:rPr lang="en-US" dirty="0" smtClean="0">
                <a:solidFill>
                  <a:srgbClr val="136DEE"/>
                </a:solidFill>
              </a:rPr>
              <a:t>Point 1</a:t>
            </a:r>
            <a:endParaRPr lang="en-US" dirty="0">
              <a:solidFill>
                <a:srgbClr val="136DEE"/>
              </a:solidFill>
            </a:endParaRPr>
          </a:p>
        </p:txBody>
      </p:sp>
      <p:sp>
        <p:nvSpPr>
          <p:cNvPr id="8" name="Text Placeholder 7"/>
          <p:cNvSpPr>
            <a:spLocks noGrp="1"/>
          </p:cNvSpPr>
          <p:nvPr>
            <p:ph type="body" sz="quarter" idx="20"/>
          </p:nvPr>
        </p:nvSpPr>
        <p:spPr>
          <a:xfrm>
            <a:off x="6705600" y="1806435"/>
            <a:ext cx="1600200" cy="308115"/>
          </a:xfrm>
        </p:spPr>
        <p:txBody>
          <a:bodyPr/>
          <a:lstStyle/>
          <a:p>
            <a:r>
              <a:rPr lang="en-US" dirty="0" smtClean="0">
                <a:solidFill>
                  <a:srgbClr val="136DEE"/>
                </a:solidFill>
              </a:rPr>
              <a:t>Point 2</a:t>
            </a:r>
            <a:endParaRPr lang="en-US" dirty="0">
              <a:solidFill>
                <a:srgbClr val="136DEE"/>
              </a:solidFill>
            </a:endParaRPr>
          </a:p>
        </p:txBody>
      </p:sp>
      <p:sp>
        <p:nvSpPr>
          <p:cNvPr id="9" name="Text Placeholder 8"/>
          <p:cNvSpPr>
            <a:spLocks noGrp="1"/>
          </p:cNvSpPr>
          <p:nvPr>
            <p:ph type="body" sz="quarter" idx="21"/>
          </p:nvPr>
        </p:nvSpPr>
        <p:spPr>
          <a:xfrm>
            <a:off x="4191000" y="3317877"/>
            <a:ext cx="1600200" cy="308115"/>
          </a:xfrm>
        </p:spPr>
        <p:txBody>
          <a:bodyPr/>
          <a:lstStyle/>
          <a:p>
            <a:r>
              <a:rPr lang="en-US" dirty="0" smtClean="0">
                <a:solidFill>
                  <a:srgbClr val="136DEE"/>
                </a:solidFill>
              </a:rPr>
              <a:t>Point 3</a:t>
            </a:r>
            <a:endParaRPr lang="en-US" dirty="0">
              <a:solidFill>
                <a:srgbClr val="136DEE"/>
              </a:solidFill>
            </a:endParaRPr>
          </a:p>
        </p:txBody>
      </p:sp>
      <p:sp>
        <p:nvSpPr>
          <p:cNvPr id="10" name="Text Placeholder 9"/>
          <p:cNvSpPr>
            <a:spLocks noGrp="1"/>
          </p:cNvSpPr>
          <p:nvPr>
            <p:ph type="body" sz="quarter" idx="22"/>
          </p:nvPr>
        </p:nvSpPr>
        <p:spPr>
          <a:xfrm>
            <a:off x="6705600" y="3317877"/>
            <a:ext cx="1600200" cy="308115"/>
          </a:xfrm>
        </p:spPr>
        <p:txBody>
          <a:bodyPr/>
          <a:lstStyle/>
          <a:p>
            <a:r>
              <a:rPr lang="en-US" dirty="0" smtClean="0">
                <a:solidFill>
                  <a:srgbClr val="136DEE"/>
                </a:solidFill>
              </a:rPr>
              <a:t>Point 4</a:t>
            </a:r>
            <a:endParaRPr lang="en-US" dirty="0">
              <a:solidFill>
                <a:srgbClr val="136DEE"/>
              </a:solidFill>
            </a:endParaRPr>
          </a:p>
        </p:txBody>
      </p:sp>
      <p:sp>
        <p:nvSpPr>
          <p:cNvPr id="11" name="Title 10"/>
          <p:cNvSpPr>
            <a:spLocks noGrp="1"/>
          </p:cNvSpPr>
          <p:nvPr>
            <p:ph type="title"/>
          </p:nvPr>
        </p:nvSpPr>
        <p:spPr/>
        <p:txBody>
          <a:bodyPr/>
          <a:lstStyle/>
          <a:p>
            <a:r>
              <a:rPr lang="en-US" b="0" dirty="0" smtClean="0"/>
              <a:t>CONCLUSIONS ALTERNATE</a:t>
            </a:r>
            <a:endParaRPr lang="en-US" b="0" dirty="0"/>
          </a:p>
        </p:txBody>
      </p:sp>
      <p:sp>
        <p:nvSpPr>
          <p:cNvPr id="12" name="Text Placeholder 11"/>
          <p:cNvSpPr>
            <a:spLocks noGrp="1"/>
          </p:cNvSpPr>
          <p:nvPr>
            <p:ph type="body" sz="quarter" idx="23"/>
          </p:nvPr>
        </p:nvSpPr>
        <p:spPr/>
        <p:txBody>
          <a:bodyPr/>
          <a:lstStyle/>
          <a:p>
            <a:r>
              <a:rPr lang="en-US" b="0" dirty="0" smtClean="0">
                <a:solidFill>
                  <a:schemeClr val="tx1">
                    <a:lumMod val="75000"/>
                    <a:lumOff val="25000"/>
                  </a:schemeClr>
                </a:solidFill>
              </a:rPr>
              <a:t>A final review of key points</a:t>
            </a:r>
            <a:endParaRPr lang="en-US" b="0" dirty="0">
              <a:solidFill>
                <a:schemeClr val="tx1">
                  <a:lumMod val="75000"/>
                  <a:lumOff val="25000"/>
                </a:schemeClr>
              </a:solidFill>
            </a:endParaRPr>
          </a:p>
          <a:p>
            <a:endParaRPr lang="en-US" dirty="0"/>
          </a:p>
        </p:txBody>
      </p:sp>
      <p:sp>
        <p:nvSpPr>
          <p:cNvPr id="13" name="Rounded Rectangle 12"/>
          <p:cNvSpPr/>
          <p:nvPr/>
        </p:nvSpPr>
        <p:spPr>
          <a:xfrm>
            <a:off x="6194711" y="3227611"/>
            <a:ext cx="461548" cy="440882"/>
          </a:xfrm>
          <a:prstGeom prst="roundRect">
            <a:avLst>
              <a:gd name="adj" fmla="val 50000"/>
            </a:avLst>
          </a:prstGeom>
          <a:solidFill>
            <a:srgbClr val="139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Source Sans Pro Light"/>
              <a:cs typeface="Source Sans Pro Light"/>
            </a:endParaRPr>
          </a:p>
        </p:txBody>
      </p:sp>
      <p:sp>
        <p:nvSpPr>
          <p:cNvPr id="14" name="Rounded Rectangle 13"/>
          <p:cNvSpPr/>
          <p:nvPr/>
        </p:nvSpPr>
        <p:spPr>
          <a:xfrm>
            <a:off x="3672967" y="3240588"/>
            <a:ext cx="461548" cy="440882"/>
          </a:xfrm>
          <a:prstGeom prst="roundRect">
            <a:avLst>
              <a:gd name="adj" fmla="val 50000"/>
            </a:avLst>
          </a:prstGeom>
          <a:solidFill>
            <a:srgbClr val="136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Source Sans Pro Light"/>
              <a:cs typeface="Source Sans Pro Light"/>
            </a:endParaRPr>
          </a:p>
        </p:txBody>
      </p:sp>
      <p:sp>
        <p:nvSpPr>
          <p:cNvPr id="15" name="Rounded Rectangle 14"/>
          <p:cNvSpPr/>
          <p:nvPr/>
        </p:nvSpPr>
        <p:spPr>
          <a:xfrm>
            <a:off x="6194711" y="1783569"/>
            <a:ext cx="461548" cy="440882"/>
          </a:xfrm>
          <a:prstGeom prst="roundRect">
            <a:avLst>
              <a:gd name="adj" fmla="val 50000"/>
            </a:avLst>
          </a:prstGeom>
          <a:solidFill>
            <a:srgbClr val="136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Source Sans Pro Light"/>
              <a:cs typeface="Source Sans Pro Light"/>
            </a:endParaRPr>
          </a:p>
        </p:txBody>
      </p:sp>
      <p:sp>
        <p:nvSpPr>
          <p:cNvPr id="16" name="Rounded Rectangle 15"/>
          <p:cNvSpPr/>
          <p:nvPr/>
        </p:nvSpPr>
        <p:spPr>
          <a:xfrm>
            <a:off x="3672967" y="1783569"/>
            <a:ext cx="461548" cy="440882"/>
          </a:xfrm>
          <a:prstGeom prst="roundRect">
            <a:avLst>
              <a:gd name="adj" fmla="val 50000"/>
            </a:avLst>
          </a:prstGeom>
          <a:solidFill>
            <a:srgbClr val="139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Source Sans Pro Light"/>
              <a:cs typeface="Source Sans Pro Light"/>
            </a:endParaRPr>
          </a:p>
        </p:txBody>
      </p:sp>
    </p:spTree>
    <p:extLst>
      <p:ext uri="{BB962C8B-B14F-4D97-AF65-F5344CB8AC3E}">
        <p14:creationId xmlns:p14="http://schemas.microsoft.com/office/powerpoint/2010/main" val="27711444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8"/>
          </p:nvPr>
        </p:nvSpPr>
        <p:spPr/>
        <p:txBody>
          <a:bodyPr/>
          <a:lstStyle/>
          <a:p>
            <a:r>
              <a:rPr lang="en-JM" b="0" dirty="0">
                <a:solidFill>
                  <a:srgbClr val="136DEE"/>
                </a:solidFill>
                <a:latin typeface="Source Sans Pro"/>
                <a:cs typeface="Source Sans Pro"/>
              </a:rPr>
              <a:t>Insert Header Information</a:t>
            </a:r>
          </a:p>
          <a:p>
            <a:endParaRPr lang="en-US" b="0" dirty="0">
              <a:solidFill>
                <a:srgbClr val="136DEE"/>
              </a:solidFill>
              <a:latin typeface="Source Sans Pro"/>
              <a:cs typeface="Source Sans Pro"/>
            </a:endParaRPr>
          </a:p>
        </p:txBody>
      </p:sp>
      <p:sp>
        <p:nvSpPr>
          <p:cNvPr id="7" name="Text Placeholder 6"/>
          <p:cNvSpPr>
            <a:spLocks noGrp="1"/>
          </p:cNvSpPr>
          <p:nvPr>
            <p:ph type="body" sz="quarter" idx="29"/>
          </p:nvPr>
        </p:nvSpPr>
        <p:spPr>
          <a:xfrm>
            <a:off x="457200" y="4095750"/>
            <a:ext cx="1752600" cy="533400"/>
          </a:xfrm>
        </p:spPr>
        <p:txBody>
          <a:bodyPr/>
          <a:lstStyle/>
          <a:p>
            <a:r>
              <a:rPr lang="en-JM" dirty="0">
                <a:solidFill>
                  <a:schemeClr val="tx1">
                    <a:lumMod val="75000"/>
                    <a:lumOff val="25000"/>
                  </a:schemeClr>
                </a:solidFill>
              </a:rPr>
              <a:t>laudantium, totam rem aperiam, eaque ipsa quae ab illo inventore</a:t>
            </a:r>
          </a:p>
          <a:p>
            <a:endParaRPr lang="en-US" dirty="0">
              <a:solidFill>
                <a:schemeClr val="tx1">
                  <a:lumMod val="75000"/>
                  <a:lumOff val="25000"/>
                </a:schemeClr>
              </a:solidFill>
            </a:endParaRPr>
          </a:p>
        </p:txBody>
      </p:sp>
      <p:sp>
        <p:nvSpPr>
          <p:cNvPr id="8" name="Text Placeholder 7"/>
          <p:cNvSpPr>
            <a:spLocks noGrp="1"/>
          </p:cNvSpPr>
          <p:nvPr>
            <p:ph type="body" sz="quarter" idx="30"/>
          </p:nvPr>
        </p:nvSpPr>
        <p:spPr/>
        <p:txBody>
          <a:bodyPr/>
          <a:lstStyle/>
          <a:p>
            <a:r>
              <a:rPr lang="en-JM" b="0" dirty="0">
                <a:solidFill>
                  <a:srgbClr val="136DEE"/>
                </a:solidFill>
                <a:latin typeface="Source Sans Pro"/>
                <a:cs typeface="Source Sans Pro"/>
              </a:rPr>
              <a:t>Insert Header Information</a:t>
            </a:r>
          </a:p>
          <a:p>
            <a:endParaRPr lang="en-US" b="0" dirty="0">
              <a:solidFill>
                <a:srgbClr val="136DEE"/>
              </a:solidFill>
              <a:latin typeface="Source Sans Pro"/>
              <a:cs typeface="Source Sans Pro"/>
            </a:endParaRPr>
          </a:p>
        </p:txBody>
      </p:sp>
      <p:sp>
        <p:nvSpPr>
          <p:cNvPr id="9" name="Text Placeholder 8"/>
          <p:cNvSpPr>
            <a:spLocks noGrp="1"/>
          </p:cNvSpPr>
          <p:nvPr>
            <p:ph type="body" sz="quarter" idx="31"/>
          </p:nvPr>
        </p:nvSpPr>
        <p:spPr>
          <a:xfrm>
            <a:off x="2590800" y="4095750"/>
            <a:ext cx="1752600" cy="533400"/>
          </a:xfrm>
        </p:spPr>
        <p:txBody>
          <a:bodyPr/>
          <a:lstStyle/>
          <a:p>
            <a:r>
              <a:rPr lang="en-JM" dirty="0">
                <a:solidFill>
                  <a:schemeClr val="tx1">
                    <a:lumMod val="75000"/>
                    <a:lumOff val="25000"/>
                  </a:schemeClr>
                </a:solidFill>
              </a:rPr>
              <a:t>laudantium, totam rem aperiam, eaque ipsa quae ab illo inventore</a:t>
            </a:r>
          </a:p>
          <a:p>
            <a:endParaRPr lang="en-US" dirty="0">
              <a:solidFill>
                <a:schemeClr val="tx1">
                  <a:lumMod val="75000"/>
                  <a:lumOff val="25000"/>
                </a:schemeClr>
              </a:solidFill>
            </a:endParaRPr>
          </a:p>
        </p:txBody>
      </p:sp>
      <p:sp>
        <p:nvSpPr>
          <p:cNvPr id="10" name="Text Placeholder 9"/>
          <p:cNvSpPr>
            <a:spLocks noGrp="1"/>
          </p:cNvSpPr>
          <p:nvPr>
            <p:ph type="body" sz="quarter" idx="32"/>
          </p:nvPr>
        </p:nvSpPr>
        <p:spPr/>
        <p:txBody>
          <a:bodyPr/>
          <a:lstStyle/>
          <a:p>
            <a:r>
              <a:rPr lang="en-JM" b="0" dirty="0">
                <a:solidFill>
                  <a:srgbClr val="136DEE"/>
                </a:solidFill>
                <a:latin typeface="Source Sans Pro"/>
                <a:cs typeface="Source Sans Pro"/>
              </a:rPr>
              <a:t>Insert Header Information</a:t>
            </a:r>
          </a:p>
          <a:p>
            <a:endParaRPr lang="en-US" b="0" dirty="0">
              <a:solidFill>
                <a:srgbClr val="136DEE"/>
              </a:solidFill>
              <a:latin typeface="Source Sans Pro"/>
              <a:cs typeface="Source Sans Pro"/>
            </a:endParaRPr>
          </a:p>
        </p:txBody>
      </p:sp>
      <p:sp>
        <p:nvSpPr>
          <p:cNvPr id="11" name="Text Placeholder 10"/>
          <p:cNvSpPr>
            <a:spLocks noGrp="1"/>
          </p:cNvSpPr>
          <p:nvPr>
            <p:ph type="body" sz="quarter" idx="33"/>
          </p:nvPr>
        </p:nvSpPr>
        <p:spPr>
          <a:xfrm>
            <a:off x="4800600" y="4095750"/>
            <a:ext cx="1752600" cy="533400"/>
          </a:xfrm>
        </p:spPr>
        <p:txBody>
          <a:bodyPr/>
          <a:lstStyle/>
          <a:p>
            <a:r>
              <a:rPr lang="en-JM" dirty="0">
                <a:solidFill>
                  <a:schemeClr val="tx1">
                    <a:lumMod val="75000"/>
                    <a:lumOff val="25000"/>
                  </a:schemeClr>
                </a:solidFill>
              </a:rPr>
              <a:t>laudantium, totam rem aperiam, eaque ipsa quae ab illo inventore</a:t>
            </a:r>
          </a:p>
          <a:p>
            <a:endParaRPr lang="en-US" dirty="0">
              <a:solidFill>
                <a:schemeClr val="tx1">
                  <a:lumMod val="75000"/>
                  <a:lumOff val="25000"/>
                </a:schemeClr>
              </a:solidFill>
            </a:endParaRPr>
          </a:p>
        </p:txBody>
      </p:sp>
      <p:sp>
        <p:nvSpPr>
          <p:cNvPr id="12" name="Text Placeholder 11"/>
          <p:cNvSpPr>
            <a:spLocks noGrp="1"/>
          </p:cNvSpPr>
          <p:nvPr>
            <p:ph type="body" sz="quarter" idx="34"/>
          </p:nvPr>
        </p:nvSpPr>
        <p:spPr/>
        <p:txBody>
          <a:bodyPr/>
          <a:lstStyle/>
          <a:p>
            <a:r>
              <a:rPr lang="en-JM" b="0" dirty="0">
                <a:solidFill>
                  <a:srgbClr val="136DEE"/>
                </a:solidFill>
                <a:latin typeface="Source Sans Pro"/>
                <a:cs typeface="Source Sans Pro"/>
              </a:rPr>
              <a:t>Insert Header Information</a:t>
            </a:r>
          </a:p>
          <a:p>
            <a:endParaRPr lang="en-US" b="0" dirty="0">
              <a:solidFill>
                <a:srgbClr val="136DEE"/>
              </a:solidFill>
              <a:latin typeface="Source Sans Pro"/>
              <a:cs typeface="Source Sans Pro"/>
            </a:endParaRPr>
          </a:p>
        </p:txBody>
      </p:sp>
      <p:sp>
        <p:nvSpPr>
          <p:cNvPr id="13" name="Text Placeholder 12"/>
          <p:cNvSpPr>
            <a:spLocks noGrp="1"/>
          </p:cNvSpPr>
          <p:nvPr>
            <p:ph type="body" sz="quarter" idx="35"/>
          </p:nvPr>
        </p:nvSpPr>
        <p:spPr>
          <a:xfrm>
            <a:off x="7010400" y="4095750"/>
            <a:ext cx="1752600" cy="533400"/>
          </a:xfrm>
        </p:spPr>
        <p:txBody>
          <a:bodyPr/>
          <a:lstStyle/>
          <a:p>
            <a:r>
              <a:rPr lang="en-JM" dirty="0">
                <a:solidFill>
                  <a:schemeClr val="tx1">
                    <a:lumMod val="75000"/>
                    <a:lumOff val="25000"/>
                  </a:schemeClr>
                </a:solidFill>
              </a:rPr>
              <a:t>laudantium, totam rem aperiam, eaque ipsa quae ab illo inventore</a:t>
            </a:r>
          </a:p>
          <a:p>
            <a:endParaRPr lang="en-US" dirty="0">
              <a:solidFill>
                <a:schemeClr val="tx1">
                  <a:lumMod val="75000"/>
                  <a:lumOff val="25000"/>
                </a:schemeClr>
              </a:solidFill>
            </a:endParaRPr>
          </a:p>
        </p:txBody>
      </p:sp>
      <p:sp>
        <p:nvSpPr>
          <p:cNvPr id="14" name="Title 13"/>
          <p:cNvSpPr>
            <a:spLocks noGrp="1"/>
          </p:cNvSpPr>
          <p:nvPr>
            <p:ph type="title"/>
          </p:nvPr>
        </p:nvSpPr>
        <p:spPr/>
        <p:txBody>
          <a:bodyPr/>
          <a:lstStyle/>
          <a:p>
            <a:r>
              <a:rPr lang="en-JM" dirty="0" smtClean="0"/>
              <a:t>FUTURE RESEARCH</a:t>
            </a:r>
            <a:endParaRPr lang="en-US" b="0" dirty="0"/>
          </a:p>
        </p:txBody>
      </p:sp>
      <p:sp>
        <p:nvSpPr>
          <p:cNvPr id="15" name="Text Placeholder 14"/>
          <p:cNvSpPr>
            <a:spLocks noGrp="1"/>
          </p:cNvSpPr>
          <p:nvPr>
            <p:ph type="body" sz="quarter" idx="23"/>
          </p:nvPr>
        </p:nvSpPr>
        <p:spPr/>
        <p:txBody>
          <a:bodyPr/>
          <a:lstStyle/>
          <a:p>
            <a:r>
              <a:rPr lang="en-JM" b="0" dirty="0">
                <a:solidFill>
                  <a:schemeClr val="tx1">
                    <a:lumMod val="75000"/>
                    <a:lumOff val="25000"/>
                  </a:schemeClr>
                </a:solidFill>
              </a:rPr>
              <a:t>Where we are and </a:t>
            </a:r>
            <a:r>
              <a:rPr lang="x-none" b="0" dirty="0" smtClean="0">
                <a:solidFill>
                  <a:schemeClr val="tx1">
                    <a:lumMod val="75000"/>
                    <a:lumOff val="25000"/>
                  </a:schemeClr>
                </a:solidFill>
              </a:rPr>
              <a:t>where we are going</a:t>
            </a:r>
            <a:endParaRPr lang="en-US" b="0" dirty="0">
              <a:solidFill>
                <a:schemeClr val="tx1">
                  <a:lumMod val="75000"/>
                  <a:lumOff val="25000"/>
                </a:schemeClr>
              </a:solidFill>
            </a:endParaRPr>
          </a:p>
          <a:p>
            <a:endParaRPr lang="en-US" b="0" dirty="0">
              <a:solidFill>
                <a:schemeClr val="tx1">
                  <a:lumMod val="75000"/>
                  <a:lumOff val="25000"/>
                </a:schemeClr>
              </a:solidFill>
            </a:endParaRPr>
          </a:p>
        </p:txBody>
      </p:sp>
      <p:sp>
        <p:nvSpPr>
          <p:cNvPr id="17" name="Text Placeholder 5"/>
          <p:cNvSpPr txBox="1">
            <a:spLocks/>
          </p:cNvSpPr>
          <p:nvPr/>
        </p:nvSpPr>
        <p:spPr>
          <a:xfrm>
            <a:off x="609600" y="1809750"/>
            <a:ext cx="1066800" cy="228600"/>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050" dirty="0" smtClean="0">
                <a:solidFill>
                  <a:schemeClr val="bg1"/>
                </a:solidFill>
                <a:latin typeface="Source Sans Pro Light"/>
              </a:rPr>
              <a:t>2010</a:t>
            </a:r>
            <a:endParaRPr lang="en-JM" sz="1050" dirty="0">
              <a:solidFill>
                <a:schemeClr val="bg1"/>
              </a:solidFill>
              <a:latin typeface="Source Sans Pro Light"/>
            </a:endParaRPr>
          </a:p>
        </p:txBody>
      </p:sp>
      <p:sp>
        <p:nvSpPr>
          <p:cNvPr id="18" name="Text Placeholder 5"/>
          <p:cNvSpPr txBox="1">
            <a:spLocks/>
          </p:cNvSpPr>
          <p:nvPr/>
        </p:nvSpPr>
        <p:spPr>
          <a:xfrm>
            <a:off x="2971800" y="1809750"/>
            <a:ext cx="1066800" cy="228600"/>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050" dirty="0" smtClean="0">
                <a:solidFill>
                  <a:schemeClr val="bg1"/>
                </a:solidFill>
                <a:latin typeface="Source Sans Pro Light"/>
              </a:rPr>
              <a:t>2011</a:t>
            </a:r>
            <a:endParaRPr lang="en-JM" sz="1050" dirty="0">
              <a:solidFill>
                <a:schemeClr val="bg1"/>
              </a:solidFill>
              <a:latin typeface="Source Sans Pro Light"/>
            </a:endParaRPr>
          </a:p>
        </p:txBody>
      </p:sp>
      <p:sp>
        <p:nvSpPr>
          <p:cNvPr id="19" name="Text Placeholder 5"/>
          <p:cNvSpPr txBox="1">
            <a:spLocks/>
          </p:cNvSpPr>
          <p:nvPr/>
        </p:nvSpPr>
        <p:spPr>
          <a:xfrm>
            <a:off x="7543800" y="1809750"/>
            <a:ext cx="1066800" cy="228600"/>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050" dirty="0" smtClean="0">
                <a:solidFill>
                  <a:schemeClr val="bg1"/>
                </a:solidFill>
                <a:latin typeface="Source Sans Pro Light"/>
              </a:rPr>
              <a:t>2013</a:t>
            </a:r>
            <a:endParaRPr lang="en-JM" sz="1050" dirty="0">
              <a:solidFill>
                <a:schemeClr val="bg1"/>
              </a:solidFill>
              <a:latin typeface="Source Sans Pro Light"/>
            </a:endParaRPr>
          </a:p>
        </p:txBody>
      </p:sp>
      <p:sp>
        <p:nvSpPr>
          <p:cNvPr id="20" name="Text Placeholder 5"/>
          <p:cNvSpPr txBox="1">
            <a:spLocks/>
          </p:cNvSpPr>
          <p:nvPr/>
        </p:nvSpPr>
        <p:spPr>
          <a:xfrm>
            <a:off x="5181600" y="1809750"/>
            <a:ext cx="1066800" cy="228600"/>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050" dirty="0" smtClean="0">
                <a:solidFill>
                  <a:schemeClr val="bg1"/>
                </a:solidFill>
                <a:latin typeface="Source Sans Pro Light"/>
              </a:rPr>
              <a:t>2012</a:t>
            </a:r>
            <a:endParaRPr lang="en-JM" sz="1050" dirty="0">
              <a:solidFill>
                <a:schemeClr val="bg1"/>
              </a:solidFill>
              <a:latin typeface="Source Sans Pro Light"/>
            </a:endParaRPr>
          </a:p>
        </p:txBody>
      </p:sp>
      <p:cxnSp>
        <p:nvCxnSpPr>
          <p:cNvPr id="25" name="Straight Connector 24"/>
          <p:cNvCxnSpPr/>
          <p:nvPr/>
        </p:nvCxnSpPr>
        <p:spPr>
          <a:xfrm>
            <a:off x="533400" y="4019550"/>
            <a:ext cx="287999" cy="0"/>
          </a:xfrm>
          <a:prstGeom prst="line">
            <a:avLst/>
          </a:prstGeom>
          <a:ln w="19050" cap="rnd" cmpd="sng">
            <a:solidFill>
              <a:srgbClr val="136DEE"/>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667000" y="4019550"/>
            <a:ext cx="287999" cy="0"/>
          </a:xfrm>
          <a:prstGeom prst="line">
            <a:avLst/>
          </a:prstGeom>
          <a:ln w="19050" cap="rnd" cmpd="sng">
            <a:solidFill>
              <a:srgbClr val="136DEE"/>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4876800" y="4019550"/>
            <a:ext cx="287999" cy="0"/>
          </a:xfrm>
          <a:prstGeom prst="line">
            <a:avLst/>
          </a:prstGeom>
          <a:ln w="19050" cap="rnd" cmpd="sng">
            <a:solidFill>
              <a:srgbClr val="136DEE"/>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086600" y="4019550"/>
            <a:ext cx="287999" cy="0"/>
          </a:xfrm>
          <a:prstGeom prst="line">
            <a:avLst/>
          </a:prstGeom>
          <a:ln w="19050" cap="rnd" cmpd="sng">
            <a:solidFill>
              <a:srgbClr val="136DEE"/>
            </a:solidFill>
          </a:ln>
          <a:effectLst/>
        </p:spPr>
        <p:style>
          <a:lnRef idx="2">
            <a:schemeClr val="accent1"/>
          </a:lnRef>
          <a:fillRef idx="0">
            <a:schemeClr val="accent1"/>
          </a:fillRef>
          <a:effectRef idx="1">
            <a:schemeClr val="accent1"/>
          </a:effectRef>
          <a:fontRef idx="minor">
            <a:schemeClr val="tx1"/>
          </a:fontRef>
        </p:style>
      </p:cxnSp>
      <p:pic>
        <p:nvPicPr>
          <p:cNvPr id="16" name="Picture Placeholder 15" descr="asbestos_3.jpg"/>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t="21234" b="21234"/>
          <a:stretch>
            <a:fillRect/>
          </a:stretch>
        </p:blipFill>
        <p:spPr/>
      </p:pic>
      <p:pic>
        <p:nvPicPr>
          <p:cNvPr id="21" name="Picture Placeholder 20" descr="DC1b.jpeg"/>
          <p:cNvPicPr>
            <a:picLocks noGrp="1" noChangeAspect="1"/>
          </p:cNvPicPr>
          <p:nvPr>
            <p:ph type="pic" sz="quarter" idx="25"/>
          </p:nvPr>
        </p:nvPicPr>
        <p:blipFill>
          <a:blip r:embed="rId3" cstate="print">
            <a:extLst>
              <a:ext uri="{28A0092B-C50C-407E-A947-70E740481C1C}">
                <a14:useLocalDpi xmlns:a14="http://schemas.microsoft.com/office/drawing/2010/main" val="0"/>
              </a:ext>
            </a:extLst>
          </a:blip>
          <a:srcRect l="6980" r="6980"/>
          <a:stretch>
            <a:fillRect/>
          </a:stretch>
        </p:blipFill>
        <p:spPr/>
      </p:pic>
      <p:pic>
        <p:nvPicPr>
          <p:cNvPr id="22" name="Picture Placeholder 21" descr="20pyralidae44.jpg"/>
          <p:cNvPicPr>
            <a:picLocks noGrp="1" noChangeAspect="1"/>
          </p:cNvPicPr>
          <p:nvPr>
            <p:ph type="pic" sz="quarter" idx="26"/>
          </p:nvPr>
        </p:nvPicPr>
        <p:blipFill>
          <a:blip r:embed="rId4" cstate="print">
            <a:extLst>
              <a:ext uri="{28A0092B-C50C-407E-A947-70E740481C1C}">
                <a14:useLocalDpi xmlns:a14="http://schemas.microsoft.com/office/drawing/2010/main" val="0"/>
              </a:ext>
            </a:extLst>
          </a:blip>
          <a:srcRect t="14215" b="14215"/>
          <a:stretch>
            <a:fillRect/>
          </a:stretch>
        </p:blipFill>
        <p:spPr/>
      </p:pic>
      <p:pic>
        <p:nvPicPr>
          <p:cNvPr id="23" name="Picture Placeholder 22" descr="sample1-011.jpg"/>
          <p:cNvPicPr>
            <a:picLocks noGrp="1" noChangeAspect="1"/>
          </p:cNvPicPr>
          <p:nvPr>
            <p:ph type="pic" sz="quarter" idx="27"/>
          </p:nvPr>
        </p:nvPicPr>
        <p:blipFill>
          <a:blip r:embed="rId5" cstate="print">
            <a:extLst>
              <a:ext uri="{28A0092B-C50C-407E-A947-70E740481C1C}">
                <a14:useLocalDpi xmlns:a14="http://schemas.microsoft.com/office/drawing/2010/main" val="0"/>
              </a:ext>
            </a:extLst>
          </a:blip>
          <a:srcRect t="14193" b="14193"/>
          <a:stretch>
            <a:fillRect/>
          </a:stretch>
        </p:blipFill>
        <p:spPr/>
      </p:pic>
    </p:spTree>
    <p:extLst>
      <p:ext uri="{BB962C8B-B14F-4D97-AF65-F5344CB8AC3E}">
        <p14:creationId xmlns:p14="http://schemas.microsoft.com/office/powerpoint/2010/main" val="14997392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p:cNvSpPr txBox="1">
            <a:spLocks/>
          </p:cNvSpPr>
          <p:nvPr/>
        </p:nvSpPr>
        <p:spPr>
          <a:xfrm>
            <a:off x="457200" y="495300"/>
            <a:ext cx="8229600" cy="857250"/>
          </a:xfrm>
          <a:prstGeom prst="rect">
            <a:avLst/>
          </a:prstGeom>
        </p:spPr>
        <p:txBody>
          <a:bodyPr/>
          <a:lstStyle>
            <a:lvl1pPr algn="l" defTabSz="914400" rtl="0" eaLnBrk="1" latinLnBrk="0" hangingPunct="1">
              <a:spcBef>
                <a:spcPct val="0"/>
              </a:spcBef>
              <a:buNone/>
              <a:defRPr sz="2800" b="0" kern="1200">
                <a:solidFill>
                  <a:srgbClr val="136DEE"/>
                </a:solidFill>
                <a:latin typeface="Source Sans Pro Light"/>
                <a:ea typeface="Source Sans Pro Light"/>
                <a:cs typeface="Source Sans Pro Light"/>
              </a:defRPr>
            </a:lvl1pPr>
          </a:lstStyle>
          <a:p>
            <a:r>
              <a:rPr lang="en-JM" dirty="0" smtClean="0"/>
              <a:t>THANK YOU!</a:t>
            </a:r>
            <a:endParaRPr lang="en-JM" sz="120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1803400"/>
            <a:ext cx="1523303" cy="1523303"/>
          </a:xfrm>
          <a:prstGeom prst="rect">
            <a:avLst/>
          </a:prstGeom>
        </p:spPr>
      </p:pic>
      <p:sp>
        <p:nvSpPr>
          <p:cNvPr id="5" name="Title 13"/>
          <p:cNvSpPr txBox="1">
            <a:spLocks/>
          </p:cNvSpPr>
          <p:nvPr/>
        </p:nvSpPr>
        <p:spPr>
          <a:xfrm>
            <a:off x="456851" y="3777553"/>
            <a:ext cx="8229600" cy="857250"/>
          </a:xfrm>
          <a:prstGeom prst="rect">
            <a:avLst/>
          </a:prstGeom>
        </p:spPr>
        <p:txBody>
          <a:bodyPr/>
          <a:lstStyle>
            <a:lvl1pPr algn="l" defTabSz="914400" rtl="0" eaLnBrk="1" latinLnBrk="0" hangingPunct="1">
              <a:spcBef>
                <a:spcPct val="0"/>
              </a:spcBef>
              <a:buNone/>
              <a:defRPr sz="2800" b="0" kern="1200">
                <a:solidFill>
                  <a:srgbClr val="136DEE"/>
                </a:solidFill>
                <a:latin typeface="Source Sans Pro Light"/>
                <a:ea typeface="Source Sans Pro Light"/>
                <a:cs typeface="Source Sans Pro Light"/>
              </a:defRPr>
            </a:lvl1pPr>
          </a:lstStyle>
          <a:p>
            <a:r>
              <a:rPr lang="en-JM" sz="1800" dirty="0" smtClean="0"/>
              <a:t>Please visit our research </a:t>
            </a:r>
            <a:r>
              <a:rPr lang="en-JM" sz="1800" dirty="0"/>
              <a:t>page: </a:t>
            </a:r>
            <a:r>
              <a:rPr lang="en-JM" sz="1800" dirty="0" err="1" smtClean="0"/>
              <a:t>mimbcd-ui.github.io</a:t>
            </a:r>
            <a:endParaRPr lang="en-JM" sz="1800" dirty="0"/>
          </a:p>
        </p:txBody>
      </p:sp>
    </p:spTree>
    <p:extLst>
      <p:ext uri="{BB962C8B-B14F-4D97-AF65-F5344CB8AC3E}">
        <p14:creationId xmlns:p14="http://schemas.microsoft.com/office/powerpoint/2010/main" val="33331021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6" name="TextBox 45"/>
          <p:cNvSpPr txBox="1"/>
          <p:nvPr/>
        </p:nvSpPr>
        <p:spPr>
          <a:xfrm>
            <a:off x="609600" y="2959943"/>
            <a:ext cx="47244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JM" sz="1200" b="1" dirty="0" err="1" smtClean="0">
                <a:solidFill>
                  <a:schemeClr val="tx2">
                    <a:lumMod val="75000"/>
                  </a:schemeClr>
                </a:solidFill>
                <a:latin typeface="Source Sans Pro Light"/>
                <a:cs typeface="Source Sans Pro Light"/>
              </a:rPr>
              <a:t>Instituto</a:t>
            </a:r>
            <a:r>
              <a:rPr lang="en-JM" sz="1200" b="1" dirty="0" smtClean="0">
                <a:solidFill>
                  <a:schemeClr val="tx2">
                    <a:lumMod val="75000"/>
                  </a:schemeClr>
                </a:solidFill>
                <a:latin typeface="Source Sans Pro Light"/>
                <a:cs typeface="Source Sans Pro Light"/>
              </a:rPr>
              <a:t> Superior </a:t>
            </a:r>
            <a:r>
              <a:rPr lang="en-JM" sz="1200" b="1" dirty="0" err="1" smtClean="0">
                <a:solidFill>
                  <a:schemeClr val="tx2">
                    <a:lumMod val="75000"/>
                  </a:schemeClr>
                </a:solidFill>
                <a:latin typeface="Source Sans Pro Light"/>
                <a:cs typeface="Source Sans Pro Light"/>
              </a:rPr>
              <a:t>Técnico</a:t>
            </a:r>
            <a:endParaRPr lang="en-JM" sz="1200" b="1" dirty="0">
              <a:solidFill>
                <a:schemeClr val="tx2">
                  <a:lumMod val="75000"/>
                </a:schemeClr>
              </a:solidFill>
              <a:latin typeface="Source Sans Pro Light"/>
              <a:cs typeface="Source Sans Pro Light"/>
            </a:endParaRPr>
          </a:p>
        </p:txBody>
      </p:sp>
      <p:sp>
        <p:nvSpPr>
          <p:cNvPr id="47" name="TextBox 46"/>
          <p:cNvSpPr txBox="1"/>
          <p:nvPr/>
        </p:nvSpPr>
        <p:spPr>
          <a:xfrm>
            <a:off x="609600" y="2419350"/>
            <a:ext cx="8077200" cy="584776"/>
          </a:xfrm>
          <a:prstGeom prst="rect">
            <a:avLst/>
          </a:prstGeom>
          <a:noFill/>
        </p:spPr>
        <p:txBody>
          <a:bodyPr wrap="square" rtlCol="0">
            <a:spAutoFit/>
          </a:bodyPr>
          <a:lstStyle/>
          <a:p>
            <a:r>
              <a:rPr lang="en-US" sz="3200" b="1" dirty="0" err="1" smtClean="0">
                <a:solidFill>
                  <a:schemeClr val="tx2">
                    <a:lumMod val="75000"/>
                  </a:schemeClr>
                </a:solidFill>
                <a:latin typeface="Source Sans Pro Light"/>
                <a:cs typeface="Source Sans Pro Light"/>
              </a:rPr>
              <a:t>Universidade</a:t>
            </a:r>
            <a:r>
              <a:rPr lang="en-US" sz="3200" b="1" dirty="0" smtClean="0">
                <a:solidFill>
                  <a:schemeClr val="tx2">
                    <a:lumMod val="75000"/>
                  </a:schemeClr>
                </a:solidFill>
                <a:latin typeface="Source Sans Pro Light"/>
                <a:cs typeface="Source Sans Pro Light"/>
              </a:rPr>
              <a:t> de </a:t>
            </a:r>
            <a:r>
              <a:rPr lang="en-US" sz="3200" b="1" dirty="0" err="1" smtClean="0">
                <a:solidFill>
                  <a:schemeClr val="tx2">
                    <a:lumMod val="75000"/>
                  </a:schemeClr>
                </a:solidFill>
                <a:latin typeface="Source Sans Pro Light"/>
                <a:cs typeface="Source Sans Pro Light"/>
              </a:rPr>
              <a:t>Lisboa</a:t>
            </a:r>
            <a:endParaRPr lang="en-US" sz="3200" b="1" dirty="0">
              <a:solidFill>
                <a:schemeClr val="tx2">
                  <a:lumMod val="75000"/>
                </a:schemeClr>
              </a:solidFill>
              <a:latin typeface="Source Sans Pro Light"/>
              <a:cs typeface="Source Sans Pro Light"/>
            </a:endParaRPr>
          </a:p>
        </p:txBody>
      </p:sp>
      <p:sp>
        <p:nvSpPr>
          <p:cNvPr id="48" name="Title 1"/>
          <p:cNvSpPr txBox="1">
            <a:spLocks/>
          </p:cNvSpPr>
          <p:nvPr/>
        </p:nvSpPr>
        <p:spPr>
          <a:xfrm>
            <a:off x="618498" y="3373953"/>
            <a:ext cx="6849102"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0" kern="1200">
                <a:solidFill>
                  <a:srgbClr val="373C4B"/>
                </a:solidFill>
                <a:latin typeface="Alegreya Sans Black"/>
                <a:ea typeface="+mj-ea"/>
                <a:cs typeface="Alegreya Sans Black"/>
              </a:defRPr>
            </a:lvl1pPr>
          </a:lstStyle>
          <a:p>
            <a:r>
              <a:rPr lang="en-US" sz="1800" dirty="0" smtClean="0">
                <a:solidFill>
                  <a:schemeClr val="tx2">
                    <a:lumMod val="75000"/>
                  </a:schemeClr>
                </a:solidFill>
                <a:latin typeface="Source Sans Pro Light"/>
                <a:cs typeface="Source Sans Pro Light"/>
              </a:rPr>
              <a:t>ISR</a:t>
            </a:r>
            <a:r>
              <a:rPr lang="en-US" sz="1800" dirty="0">
                <a:solidFill>
                  <a:schemeClr val="tx2">
                    <a:lumMod val="75000"/>
                  </a:schemeClr>
                </a:solidFill>
                <a:latin typeface="Source Sans Pro"/>
                <a:cs typeface="Source Sans Pro"/>
              </a:rPr>
              <a:t> </a:t>
            </a:r>
            <a:r>
              <a:rPr lang="en-US" sz="1800" dirty="0" smtClean="0">
                <a:solidFill>
                  <a:schemeClr val="tx2">
                    <a:lumMod val="75000"/>
                  </a:schemeClr>
                </a:solidFill>
                <a:latin typeface="Source Sans Pro"/>
                <a:cs typeface="Source Sans Pro"/>
              </a:rPr>
              <a:t>&amp; </a:t>
            </a:r>
            <a:r>
              <a:rPr lang="en-US" sz="1800" dirty="0" smtClean="0">
                <a:solidFill>
                  <a:schemeClr val="tx2">
                    <a:lumMod val="75000"/>
                  </a:schemeClr>
                </a:solidFill>
                <a:latin typeface="Source Sans Pro Light"/>
                <a:cs typeface="Source Sans Pro Light"/>
              </a:rPr>
              <a:t>INESC-ID</a:t>
            </a:r>
            <a:endParaRPr lang="en-US" sz="1800" dirty="0">
              <a:solidFill>
                <a:schemeClr val="tx2">
                  <a:lumMod val="75000"/>
                </a:schemeClr>
              </a:solidFill>
              <a:latin typeface="Source Sans Pro Light"/>
              <a:cs typeface="Source Sans Pro Light"/>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361950"/>
            <a:ext cx="2531624" cy="9144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6423" y="361950"/>
            <a:ext cx="2139351" cy="9144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5773" y="361950"/>
            <a:ext cx="601579" cy="91440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7352" y="361950"/>
            <a:ext cx="1871212" cy="914400"/>
          </a:xfrm>
          <a:prstGeom prst="rect">
            <a:avLst/>
          </a:prstGeom>
        </p:spPr>
      </p:pic>
    </p:spTree>
    <p:extLst>
      <p:ext uri="{BB962C8B-B14F-4D97-AF65-F5344CB8AC3E}">
        <p14:creationId xmlns:p14="http://schemas.microsoft.com/office/powerpoint/2010/main" val="40768541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68"/>
          </p:nvPr>
        </p:nvSpPr>
        <p:spPr/>
        <p:txBody>
          <a:bodyPr>
            <a:normAutofit fontScale="85000" lnSpcReduction="20000"/>
          </a:bodyPr>
          <a:lstStyle/>
          <a:p>
            <a:pPr lvl="0">
              <a:lnSpc>
                <a:spcPct val="120000"/>
              </a:lnSpc>
              <a:spcBef>
                <a:spcPts val="0"/>
              </a:spcBef>
              <a:defRPr/>
            </a:pPr>
            <a:r>
              <a:rPr lang="en-JM" dirty="0">
                <a:solidFill>
                  <a:srgbClr val="595959"/>
                </a:solidFill>
                <a:ea typeface="Source Sans Pro Light"/>
              </a:rPr>
              <a:t>Consectetur  met adipiscing elit.</a:t>
            </a:r>
          </a:p>
          <a:p>
            <a:pPr lvl="0">
              <a:lnSpc>
                <a:spcPct val="120000"/>
              </a:lnSpc>
              <a:spcBef>
                <a:spcPts val="0"/>
              </a:spcBef>
              <a:defRPr/>
            </a:pPr>
            <a:r>
              <a:rPr lang="en-JM" dirty="0">
                <a:solidFill>
                  <a:srgbClr val="595959"/>
                </a:solidFill>
                <a:ea typeface="Source Sans Pro Light"/>
              </a:rPr>
              <a:t>Aenean ac elit a felis pharetra Met</a:t>
            </a:r>
          </a:p>
          <a:p>
            <a:pPr lvl="0">
              <a:lnSpc>
                <a:spcPct val="120000"/>
              </a:lnSpc>
              <a:spcBef>
                <a:spcPts val="0"/>
              </a:spcBef>
              <a:defRPr/>
            </a:pPr>
            <a:r>
              <a:rPr lang="en-JM" dirty="0">
                <a:solidFill>
                  <a:srgbClr val="595959"/>
                </a:solidFill>
                <a:ea typeface="Source Sans Pro Light"/>
              </a:rPr>
              <a:t>Adipiscing. Nam tincidunt enim sit</a:t>
            </a:r>
          </a:p>
          <a:p>
            <a:endParaRPr lang="en-US" dirty="0"/>
          </a:p>
        </p:txBody>
      </p:sp>
      <p:sp>
        <p:nvSpPr>
          <p:cNvPr id="7" name="Text Placeholder 6"/>
          <p:cNvSpPr>
            <a:spLocks noGrp="1"/>
          </p:cNvSpPr>
          <p:nvPr>
            <p:ph type="body" sz="quarter" idx="69"/>
          </p:nvPr>
        </p:nvSpPr>
        <p:spPr/>
        <p:txBody>
          <a:bodyPr>
            <a:normAutofit fontScale="85000" lnSpcReduction="20000"/>
          </a:bodyPr>
          <a:lstStyle/>
          <a:p>
            <a:pPr lvl="0">
              <a:lnSpc>
                <a:spcPct val="120000"/>
              </a:lnSpc>
              <a:spcBef>
                <a:spcPts val="0"/>
              </a:spcBef>
              <a:defRPr/>
            </a:pPr>
            <a:r>
              <a:rPr lang="en-JM" dirty="0">
                <a:solidFill>
                  <a:srgbClr val="595959"/>
                </a:solidFill>
                <a:ea typeface="Source Sans Pro Light"/>
              </a:rPr>
              <a:t>Consectetur  met adipiscing elit.</a:t>
            </a:r>
          </a:p>
          <a:p>
            <a:pPr lvl="0">
              <a:lnSpc>
                <a:spcPct val="120000"/>
              </a:lnSpc>
              <a:spcBef>
                <a:spcPts val="0"/>
              </a:spcBef>
              <a:defRPr/>
            </a:pPr>
            <a:r>
              <a:rPr lang="en-JM" dirty="0">
                <a:solidFill>
                  <a:srgbClr val="595959"/>
                </a:solidFill>
                <a:ea typeface="Source Sans Pro Light"/>
              </a:rPr>
              <a:t>Aenean ac elit a felis pharetra Met</a:t>
            </a:r>
          </a:p>
          <a:p>
            <a:pPr lvl="0">
              <a:lnSpc>
                <a:spcPct val="120000"/>
              </a:lnSpc>
              <a:spcBef>
                <a:spcPts val="0"/>
              </a:spcBef>
              <a:defRPr/>
            </a:pPr>
            <a:r>
              <a:rPr lang="en-JM" dirty="0">
                <a:solidFill>
                  <a:srgbClr val="595959"/>
                </a:solidFill>
                <a:ea typeface="Source Sans Pro Light"/>
              </a:rPr>
              <a:t>Adipiscing. Nam tincidunt enim sit</a:t>
            </a:r>
          </a:p>
          <a:p>
            <a:endParaRPr lang="en-US" dirty="0"/>
          </a:p>
        </p:txBody>
      </p:sp>
      <p:sp>
        <p:nvSpPr>
          <p:cNvPr id="8" name="Text Placeholder 7"/>
          <p:cNvSpPr>
            <a:spLocks noGrp="1"/>
          </p:cNvSpPr>
          <p:nvPr>
            <p:ph type="body" sz="quarter" idx="70"/>
          </p:nvPr>
        </p:nvSpPr>
        <p:spPr/>
        <p:txBody>
          <a:bodyPr/>
          <a:lstStyle/>
          <a:p>
            <a:r>
              <a:rPr lang="en-US" dirty="0" smtClean="0"/>
              <a:t>Maria Lewis</a:t>
            </a:r>
            <a:endParaRPr lang="en-US" dirty="0"/>
          </a:p>
        </p:txBody>
      </p:sp>
      <p:sp>
        <p:nvSpPr>
          <p:cNvPr id="9" name="Text Placeholder 8"/>
          <p:cNvSpPr>
            <a:spLocks noGrp="1"/>
          </p:cNvSpPr>
          <p:nvPr>
            <p:ph type="body" sz="quarter" idx="71"/>
          </p:nvPr>
        </p:nvSpPr>
        <p:spPr>
          <a:xfrm>
            <a:off x="684212" y="3594100"/>
            <a:ext cx="1373188" cy="273050"/>
          </a:xfrm>
        </p:spPr>
        <p:txBody>
          <a:bodyPr/>
          <a:lstStyle/>
          <a:p>
            <a:r>
              <a:rPr lang="en-US" dirty="0" smtClean="0"/>
              <a:t>Principal Investigator</a:t>
            </a:r>
            <a:endParaRPr lang="en-US" dirty="0"/>
          </a:p>
        </p:txBody>
      </p:sp>
      <p:sp>
        <p:nvSpPr>
          <p:cNvPr id="10" name="Text Placeholder 9"/>
          <p:cNvSpPr>
            <a:spLocks noGrp="1"/>
          </p:cNvSpPr>
          <p:nvPr>
            <p:ph type="body" sz="quarter" idx="72"/>
          </p:nvPr>
        </p:nvSpPr>
        <p:spPr/>
        <p:txBody>
          <a:bodyPr/>
          <a:lstStyle/>
          <a:p>
            <a:r>
              <a:rPr lang="en-US" dirty="0" smtClean="0"/>
              <a:t>Matthew Lin</a:t>
            </a:r>
            <a:endParaRPr lang="en-US" dirty="0"/>
          </a:p>
        </p:txBody>
      </p:sp>
      <p:sp>
        <p:nvSpPr>
          <p:cNvPr id="11" name="Text Placeholder 10"/>
          <p:cNvSpPr>
            <a:spLocks noGrp="1"/>
          </p:cNvSpPr>
          <p:nvPr>
            <p:ph type="body" sz="quarter" idx="73"/>
          </p:nvPr>
        </p:nvSpPr>
        <p:spPr/>
        <p:txBody>
          <a:bodyPr/>
          <a:lstStyle/>
          <a:p>
            <a:r>
              <a:rPr lang="en-US" dirty="0" smtClean="0"/>
              <a:t>Research Fellow</a:t>
            </a:r>
            <a:endParaRPr lang="en-US" dirty="0"/>
          </a:p>
        </p:txBody>
      </p:sp>
      <p:sp>
        <p:nvSpPr>
          <p:cNvPr id="12" name="Text Placeholder 11"/>
          <p:cNvSpPr>
            <a:spLocks noGrp="1"/>
          </p:cNvSpPr>
          <p:nvPr>
            <p:ph type="body" sz="quarter" idx="74"/>
          </p:nvPr>
        </p:nvSpPr>
        <p:spPr/>
        <p:txBody>
          <a:bodyPr>
            <a:normAutofit fontScale="85000" lnSpcReduction="20000"/>
          </a:bodyPr>
          <a:lstStyle/>
          <a:p>
            <a:pPr lvl="0">
              <a:lnSpc>
                <a:spcPct val="120000"/>
              </a:lnSpc>
              <a:spcBef>
                <a:spcPts val="0"/>
              </a:spcBef>
              <a:defRPr/>
            </a:pPr>
            <a:r>
              <a:rPr lang="en-JM" dirty="0">
                <a:solidFill>
                  <a:srgbClr val="595959"/>
                </a:solidFill>
                <a:ea typeface="Source Sans Pro Light"/>
              </a:rPr>
              <a:t>Consectetur  met adipiscing elit.</a:t>
            </a:r>
          </a:p>
          <a:p>
            <a:pPr lvl="0">
              <a:lnSpc>
                <a:spcPct val="120000"/>
              </a:lnSpc>
              <a:spcBef>
                <a:spcPts val="0"/>
              </a:spcBef>
              <a:defRPr/>
            </a:pPr>
            <a:r>
              <a:rPr lang="en-JM" dirty="0">
                <a:solidFill>
                  <a:srgbClr val="595959"/>
                </a:solidFill>
                <a:ea typeface="Source Sans Pro Light"/>
              </a:rPr>
              <a:t>Aenean ac elit a felis pharetra Met</a:t>
            </a:r>
          </a:p>
          <a:p>
            <a:pPr lvl="0">
              <a:lnSpc>
                <a:spcPct val="120000"/>
              </a:lnSpc>
              <a:spcBef>
                <a:spcPts val="0"/>
              </a:spcBef>
              <a:defRPr/>
            </a:pPr>
            <a:r>
              <a:rPr lang="en-JM" dirty="0">
                <a:solidFill>
                  <a:srgbClr val="595959"/>
                </a:solidFill>
                <a:ea typeface="Source Sans Pro Light"/>
              </a:rPr>
              <a:t>Adipiscing. Nam tincidunt enim sit</a:t>
            </a:r>
          </a:p>
          <a:p>
            <a:endParaRPr lang="en-US" dirty="0"/>
          </a:p>
        </p:txBody>
      </p:sp>
      <p:sp>
        <p:nvSpPr>
          <p:cNvPr id="13" name="Text Placeholder 12"/>
          <p:cNvSpPr>
            <a:spLocks noGrp="1"/>
          </p:cNvSpPr>
          <p:nvPr>
            <p:ph type="body" sz="quarter" idx="75"/>
          </p:nvPr>
        </p:nvSpPr>
        <p:spPr/>
        <p:txBody>
          <a:bodyPr/>
          <a:lstStyle/>
          <a:p>
            <a:r>
              <a:rPr lang="en-US" dirty="0" smtClean="0"/>
              <a:t>Rachel Summers</a:t>
            </a:r>
            <a:endParaRPr lang="en-US" dirty="0"/>
          </a:p>
        </p:txBody>
      </p:sp>
      <p:sp>
        <p:nvSpPr>
          <p:cNvPr id="14" name="Text Placeholder 13"/>
          <p:cNvSpPr>
            <a:spLocks noGrp="1"/>
          </p:cNvSpPr>
          <p:nvPr>
            <p:ph type="body" sz="quarter" idx="76"/>
          </p:nvPr>
        </p:nvSpPr>
        <p:spPr/>
        <p:txBody>
          <a:bodyPr/>
          <a:lstStyle/>
          <a:p>
            <a:r>
              <a:rPr lang="en-US" dirty="0" smtClean="0"/>
              <a:t>Graduate Student</a:t>
            </a:r>
            <a:endParaRPr lang="en-US" dirty="0"/>
          </a:p>
        </p:txBody>
      </p:sp>
      <p:sp>
        <p:nvSpPr>
          <p:cNvPr id="15" name="Text Placeholder 14"/>
          <p:cNvSpPr>
            <a:spLocks noGrp="1"/>
          </p:cNvSpPr>
          <p:nvPr>
            <p:ph type="body" sz="quarter" idx="77"/>
          </p:nvPr>
        </p:nvSpPr>
        <p:spPr/>
        <p:txBody>
          <a:bodyPr>
            <a:normAutofit fontScale="85000" lnSpcReduction="20000"/>
          </a:bodyPr>
          <a:lstStyle/>
          <a:p>
            <a:pPr lvl="0">
              <a:lnSpc>
                <a:spcPct val="120000"/>
              </a:lnSpc>
              <a:spcBef>
                <a:spcPts val="0"/>
              </a:spcBef>
              <a:defRPr/>
            </a:pPr>
            <a:r>
              <a:rPr lang="en-JM" dirty="0">
                <a:solidFill>
                  <a:srgbClr val="595959"/>
                </a:solidFill>
                <a:ea typeface="Source Sans Pro Light"/>
              </a:rPr>
              <a:t>Consectetur  met adipiscing elit.</a:t>
            </a:r>
          </a:p>
          <a:p>
            <a:pPr lvl="0">
              <a:lnSpc>
                <a:spcPct val="120000"/>
              </a:lnSpc>
              <a:spcBef>
                <a:spcPts val="0"/>
              </a:spcBef>
              <a:defRPr/>
            </a:pPr>
            <a:r>
              <a:rPr lang="en-JM" dirty="0">
                <a:solidFill>
                  <a:srgbClr val="595959"/>
                </a:solidFill>
                <a:ea typeface="Source Sans Pro Light"/>
              </a:rPr>
              <a:t>Aenean ac elit a felis pharetra Met</a:t>
            </a:r>
          </a:p>
          <a:p>
            <a:pPr lvl="0">
              <a:lnSpc>
                <a:spcPct val="120000"/>
              </a:lnSpc>
              <a:spcBef>
                <a:spcPts val="0"/>
              </a:spcBef>
              <a:defRPr/>
            </a:pPr>
            <a:r>
              <a:rPr lang="en-JM" dirty="0">
                <a:solidFill>
                  <a:srgbClr val="595959"/>
                </a:solidFill>
                <a:ea typeface="Source Sans Pro Light"/>
              </a:rPr>
              <a:t>Adipiscing. Nam tincidunt enim sit</a:t>
            </a:r>
          </a:p>
          <a:p>
            <a:endParaRPr lang="en-US" dirty="0"/>
          </a:p>
        </p:txBody>
      </p:sp>
      <p:sp>
        <p:nvSpPr>
          <p:cNvPr id="16" name="Text Placeholder 15"/>
          <p:cNvSpPr>
            <a:spLocks noGrp="1"/>
          </p:cNvSpPr>
          <p:nvPr>
            <p:ph type="body" sz="quarter" idx="78"/>
          </p:nvPr>
        </p:nvSpPr>
        <p:spPr/>
        <p:txBody>
          <a:bodyPr/>
          <a:lstStyle/>
          <a:p>
            <a:r>
              <a:rPr lang="en-US" dirty="0" smtClean="0"/>
              <a:t>Chad Smith</a:t>
            </a:r>
            <a:endParaRPr lang="en-US" dirty="0"/>
          </a:p>
        </p:txBody>
      </p:sp>
      <p:sp>
        <p:nvSpPr>
          <p:cNvPr id="17" name="Text Placeholder 16"/>
          <p:cNvSpPr>
            <a:spLocks noGrp="1"/>
          </p:cNvSpPr>
          <p:nvPr>
            <p:ph type="body" sz="quarter" idx="79"/>
          </p:nvPr>
        </p:nvSpPr>
        <p:spPr/>
        <p:txBody>
          <a:bodyPr/>
          <a:lstStyle/>
          <a:p>
            <a:r>
              <a:rPr lang="en-US" dirty="0" smtClean="0"/>
              <a:t>Graduate Student</a:t>
            </a:r>
            <a:endParaRPr lang="en-US" dirty="0"/>
          </a:p>
        </p:txBody>
      </p:sp>
      <p:sp>
        <p:nvSpPr>
          <p:cNvPr id="18" name="Title 17"/>
          <p:cNvSpPr>
            <a:spLocks noGrp="1"/>
          </p:cNvSpPr>
          <p:nvPr>
            <p:ph type="title"/>
          </p:nvPr>
        </p:nvSpPr>
        <p:spPr/>
        <p:txBody>
          <a:bodyPr/>
          <a:lstStyle/>
          <a:p>
            <a:r>
              <a:rPr lang="en-JM" dirty="0" smtClean="0"/>
              <a:t>ISR &amp; INESC-ID</a:t>
            </a:r>
            <a:endParaRPr lang="en-US" dirty="0"/>
          </a:p>
        </p:txBody>
      </p:sp>
      <p:sp>
        <p:nvSpPr>
          <p:cNvPr id="19" name="Text Placeholder 18"/>
          <p:cNvSpPr>
            <a:spLocks noGrp="1"/>
          </p:cNvSpPr>
          <p:nvPr>
            <p:ph type="body" sz="quarter" idx="23"/>
          </p:nvPr>
        </p:nvSpPr>
        <p:spPr/>
        <p:txBody>
          <a:bodyPr/>
          <a:lstStyle/>
          <a:p>
            <a:r>
              <a:rPr lang="en-JM" dirty="0" smtClean="0">
                <a:solidFill>
                  <a:schemeClr val="tx1">
                    <a:lumMod val="75000"/>
                    <a:lumOff val="25000"/>
                  </a:schemeClr>
                </a:solidFill>
              </a:rPr>
              <a:t>Meet the Research Team</a:t>
            </a:r>
            <a:endParaRPr lang="en-US" dirty="0">
              <a:solidFill>
                <a:schemeClr val="tx1">
                  <a:lumMod val="75000"/>
                  <a:lumOff val="25000"/>
                </a:schemeClr>
              </a:solidFill>
            </a:endParaRPr>
          </a:p>
        </p:txBody>
      </p:sp>
      <p:cxnSp>
        <p:nvCxnSpPr>
          <p:cNvPr id="25" name="Straight Connector 24"/>
          <p:cNvCxnSpPr/>
          <p:nvPr/>
        </p:nvCxnSpPr>
        <p:spPr>
          <a:xfrm>
            <a:off x="4893601" y="3867150"/>
            <a:ext cx="287999" cy="0"/>
          </a:xfrm>
          <a:prstGeom prst="line">
            <a:avLst/>
          </a:prstGeom>
          <a:ln w="19050" cmpd="sng">
            <a:solidFill>
              <a:srgbClr val="136DEE"/>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7027201" y="3867150"/>
            <a:ext cx="287999" cy="0"/>
          </a:xfrm>
          <a:prstGeom prst="line">
            <a:avLst/>
          </a:prstGeom>
          <a:ln w="19050" cmpd="sng">
            <a:solidFill>
              <a:srgbClr val="136DEE"/>
            </a:solidFill>
          </a:ln>
          <a:effectLst/>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3810000" y="1962150"/>
            <a:ext cx="304800" cy="304800"/>
          </a:xfrm>
          <a:prstGeom prst="ellipse">
            <a:avLst/>
          </a:prstGeom>
          <a:solidFill>
            <a:srgbClr val="136DEE">
              <a:alpha val="84000"/>
            </a:srgbClr>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latin typeface="Source Sans Pro Light"/>
              <a:cs typeface="Source Sans Pro Light"/>
            </a:endParaRPr>
          </a:p>
        </p:txBody>
      </p:sp>
      <p:sp>
        <p:nvSpPr>
          <p:cNvPr id="28" name="Oval 27"/>
          <p:cNvSpPr/>
          <p:nvPr/>
        </p:nvSpPr>
        <p:spPr>
          <a:xfrm>
            <a:off x="7924800" y="1962150"/>
            <a:ext cx="304800" cy="304800"/>
          </a:xfrm>
          <a:prstGeom prst="ellipse">
            <a:avLst/>
          </a:prstGeom>
          <a:solidFill>
            <a:srgbClr val="136DEE">
              <a:alpha val="84000"/>
            </a:srgbClr>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latin typeface="Source Sans Pro Light"/>
              <a:cs typeface="Source Sans Pro Light"/>
            </a:endParaRPr>
          </a:p>
        </p:txBody>
      </p:sp>
      <p:sp>
        <p:nvSpPr>
          <p:cNvPr id="29" name="Oval 28"/>
          <p:cNvSpPr/>
          <p:nvPr/>
        </p:nvSpPr>
        <p:spPr>
          <a:xfrm>
            <a:off x="5791200" y="1962150"/>
            <a:ext cx="304800" cy="304800"/>
          </a:xfrm>
          <a:prstGeom prst="ellipse">
            <a:avLst/>
          </a:prstGeom>
          <a:solidFill>
            <a:srgbClr val="136DEE">
              <a:alpha val="84000"/>
            </a:srgbClr>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latin typeface="Source Sans Pro Light"/>
              <a:cs typeface="Source Sans Pro Light"/>
            </a:endParaRPr>
          </a:p>
        </p:txBody>
      </p:sp>
      <p:cxnSp>
        <p:nvCxnSpPr>
          <p:cNvPr id="34" name="Straight Connector 33"/>
          <p:cNvCxnSpPr/>
          <p:nvPr/>
        </p:nvCxnSpPr>
        <p:spPr>
          <a:xfrm>
            <a:off x="795602" y="3867150"/>
            <a:ext cx="287999" cy="0"/>
          </a:xfrm>
          <a:prstGeom prst="line">
            <a:avLst/>
          </a:prstGeom>
          <a:ln w="19050" cap="rnd" cmpd="sng">
            <a:solidFill>
              <a:srgbClr val="136DEE"/>
            </a:solidFill>
          </a:ln>
          <a:effectLst/>
        </p:spPr>
        <p:style>
          <a:lnRef idx="2">
            <a:schemeClr val="accent1"/>
          </a:lnRef>
          <a:fillRef idx="0">
            <a:schemeClr val="accent1"/>
          </a:fillRef>
          <a:effectRef idx="1">
            <a:schemeClr val="accent1"/>
          </a:effectRef>
          <a:fontRef idx="minor">
            <a:schemeClr val="tx1"/>
          </a:fontRef>
        </p:style>
      </p:cxnSp>
      <p:sp>
        <p:nvSpPr>
          <p:cNvPr id="36" name="Oval 35"/>
          <p:cNvSpPr/>
          <p:nvPr/>
        </p:nvSpPr>
        <p:spPr>
          <a:xfrm>
            <a:off x="1752600" y="1962150"/>
            <a:ext cx="304800" cy="304800"/>
          </a:xfrm>
          <a:prstGeom prst="ellipse">
            <a:avLst/>
          </a:prstGeom>
          <a:solidFill>
            <a:srgbClr val="136DEE">
              <a:alpha val="84000"/>
            </a:srgbClr>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latin typeface="Source Sans Pro Light"/>
              <a:cs typeface="Source Sans Pro Light"/>
            </a:endParaRPr>
          </a:p>
        </p:txBody>
      </p:sp>
      <p:cxnSp>
        <p:nvCxnSpPr>
          <p:cNvPr id="37" name="Straight Connector 36"/>
          <p:cNvCxnSpPr/>
          <p:nvPr/>
        </p:nvCxnSpPr>
        <p:spPr>
          <a:xfrm>
            <a:off x="2853002" y="3867150"/>
            <a:ext cx="287999" cy="0"/>
          </a:xfrm>
          <a:prstGeom prst="line">
            <a:avLst/>
          </a:prstGeom>
          <a:ln w="19050" cap="rnd" cmpd="sng">
            <a:solidFill>
              <a:srgbClr val="136DEE"/>
            </a:solidFill>
          </a:ln>
          <a:effectLst/>
        </p:spPr>
        <p:style>
          <a:lnRef idx="2">
            <a:schemeClr val="accent1"/>
          </a:lnRef>
          <a:fillRef idx="0">
            <a:schemeClr val="accent1"/>
          </a:fillRef>
          <a:effectRef idx="1">
            <a:schemeClr val="accent1"/>
          </a:effectRef>
          <a:fontRef idx="minor">
            <a:schemeClr val="tx1"/>
          </a:fontRef>
        </p:style>
      </p:cxnSp>
      <p:pic>
        <p:nvPicPr>
          <p:cNvPr id="20" name="Picture Placeholder 19" descr="Bitmap.png"/>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p:pic>
      <p:pic>
        <p:nvPicPr>
          <p:cNvPr id="21" name="Picture Placeholder 20" descr="albert-einstein-intriging-questions-01.jpg"/>
          <p:cNvPicPr>
            <a:picLocks noGrp="1" noChangeAspect="1"/>
          </p:cNvPicPr>
          <p:nvPr>
            <p:ph type="pic" sz="quarter" idx="65"/>
          </p:nvPr>
        </p:nvPicPr>
        <p:blipFill>
          <a:blip r:embed="rId4" cstate="print">
            <a:extLst>
              <a:ext uri="{28A0092B-C50C-407E-A947-70E740481C1C}">
                <a14:useLocalDpi xmlns:a14="http://schemas.microsoft.com/office/drawing/2010/main" val="0"/>
              </a:ext>
            </a:extLst>
          </a:blip>
          <a:srcRect l="8375" r="8375"/>
          <a:stretch>
            <a:fillRect/>
          </a:stretch>
        </p:blipFill>
        <p:spPr/>
      </p:pic>
      <p:pic>
        <p:nvPicPr>
          <p:cNvPr id="22" name="Picture Placeholder 21" descr="George_Washington_Carver.jpg"/>
          <p:cNvPicPr>
            <a:picLocks noGrp="1" noChangeAspect="1"/>
          </p:cNvPicPr>
          <p:nvPr>
            <p:ph type="pic" sz="quarter" idx="66"/>
          </p:nvPr>
        </p:nvPicPr>
        <p:blipFill>
          <a:blip r:embed="rId5" cstate="print">
            <a:extLst>
              <a:ext uri="{28A0092B-C50C-407E-A947-70E740481C1C}">
                <a14:useLocalDpi xmlns:a14="http://schemas.microsoft.com/office/drawing/2010/main" val="0"/>
              </a:ext>
            </a:extLst>
          </a:blip>
          <a:srcRect t="8488" b="8488"/>
          <a:stretch>
            <a:fillRect/>
          </a:stretch>
        </p:blipFill>
        <p:spPr/>
      </p:pic>
      <p:pic>
        <p:nvPicPr>
          <p:cNvPr id="3" name="Picture Placeholder 2" descr="RTEmagicP_mercatorprofessur_nuesslein-volhard_02.jpg"/>
          <p:cNvPicPr>
            <a:picLocks noGrp="1" noChangeAspect="1"/>
          </p:cNvPicPr>
          <p:nvPr>
            <p:ph type="pic" sz="quarter" idx="67"/>
          </p:nvPr>
        </p:nvPicPr>
        <p:blipFill>
          <a:blip r:embed="rId6" cstate="print">
            <a:extLst>
              <a:ext uri="{28A0092B-C50C-407E-A947-70E740481C1C}">
                <a14:useLocalDpi xmlns:a14="http://schemas.microsoft.com/office/drawing/2010/main" val="0"/>
              </a:ext>
            </a:extLst>
          </a:blip>
          <a:srcRect t="16676" b="16676"/>
          <a:stretch>
            <a:fillRect/>
          </a:stretch>
        </p:blipFill>
        <p:spPr/>
      </p:pic>
    </p:spTree>
    <p:extLst>
      <p:ext uri="{BB962C8B-B14F-4D97-AF65-F5344CB8AC3E}">
        <p14:creationId xmlns:p14="http://schemas.microsoft.com/office/powerpoint/2010/main" val="35848361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JM" dirty="0" smtClean="0"/>
              <a:t>OUTLINE</a:t>
            </a:r>
            <a:endParaRPr lang="en-US" dirty="0">
              <a:solidFill>
                <a:srgbClr val="136DEE"/>
              </a:solidFill>
            </a:endParaRPr>
          </a:p>
        </p:txBody>
      </p:sp>
      <p:sp>
        <p:nvSpPr>
          <p:cNvPr id="3" name="Text Placeholder 2"/>
          <p:cNvSpPr>
            <a:spLocks noGrp="1"/>
          </p:cNvSpPr>
          <p:nvPr>
            <p:ph type="body" sz="quarter" idx="23"/>
          </p:nvPr>
        </p:nvSpPr>
        <p:spPr>
          <a:xfrm>
            <a:off x="457200" y="514350"/>
            <a:ext cx="5029200" cy="323850"/>
          </a:xfrm>
        </p:spPr>
        <p:txBody>
          <a:bodyPr/>
          <a:lstStyle/>
          <a:p>
            <a:r>
              <a:rPr lang="en-JM" b="0" dirty="0" smtClean="0">
                <a:solidFill>
                  <a:schemeClr val="tx1">
                    <a:lumMod val="75000"/>
                    <a:lumOff val="25000"/>
                  </a:schemeClr>
                </a:solidFill>
              </a:rPr>
              <a:t>Why we are doing the research</a:t>
            </a:r>
            <a:endParaRPr lang="en-US" b="0" dirty="0">
              <a:solidFill>
                <a:schemeClr val="tx1">
                  <a:lumMod val="75000"/>
                  <a:lumOff val="25000"/>
                </a:schemeClr>
              </a:solidFill>
            </a:endParaRPr>
          </a:p>
        </p:txBody>
      </p:sp>
      <p:sp>
        <p:nvSpPr>
          <p:cNvPr id="17" name="Text Placeholder 5"/>
          <p:cNvSpPr txBox="1">
            <a:spLocks/>
          </p:cNvSpPr>
          <p:nvPr/>
        </p:nvSpPr>
        <p:spPr>
          <a:xfrm>
            <a:off x="1219200" y="1809750"/>
            <a:ext cx="6705600" cy="761999"/>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1800" kern="1200">
                <a:solidFill>
                  <a:srgbClr val="576A7F"/>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rgbClr val="576A7F"/>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rgbClr val="576A7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rgbClr val="576A7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rgbClr val="576A7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defRPr/>
            </a:pPr>
            <a:r>
              <a:rPr lang="en-JM" sz="1200" dirty="0" smtClean="0">
                <a:solidFill>
                  <a:schemeClr val="tx1">
                    <a:lumMod val="75000"/>
                    <a:lumOff val="25000"/>
                  </a:schemeClr>
                </a:solidFill>
                <a:latin typeface="Source Sans Pro"/>
                <a:ea typeface="Source Sans Pro Light"/>
                <a:cs typeface="Source Sans Pro"/>
              </a:rPr>
              <a:t>One:  </a:t>
            </a:r>
          </a:p>
          <a:p>
            <a:pPr marL="0" indent="0">
              <a:spcBef>
                <a:spcPts val="0"/>
              </a:spcBef>
              <a:buNone/>
              <a:defRPr/>
            </a:pPr>
            <a:r>
              <a:rPr lang="en-JM" sz="1200" dirty="0">
                <a:solidFill>
                  <a:schemeClr val="tx1">
                    <a:lumMod val="75000"/>
                    <a:lumOff val="25000"/>
                  </a:schemeClr>
                </a:solidFill>
                <a:latin typeface="Source Sans Pro Light"/>
                <a:ea typeface="Source Sans Pro Light"/>
                <a:cs typeface="Source Sans Pro Light"/>
              </a:rPr>
              <a:t>Aenean ac elit a felis pharetra Met adipiscing. Nam tincidunt enim sit Amet Gravida nunc vel Fringilla elit. Duis dui arcu, amet scelerisque nec dictum ac conse eu elit. Donec tincidunt enim sit amet consequat</a:t>
            </a:r>
          </a:p>
          <a:p>
            <a:pPr marL="0" indent="0">
              <a:spcBef>
                <a:spcPts val="0"/>
              </a:spcBef>
              <a:buNone/>
              <a:defRPr/>
            </a:pPr>
            <a:endParaRPr lang="en-JM" sz="1200" dirty="0" smtClean="0">
              <a:solidFill>
                <a:schemeClr val="tx1">
                  <a:lumMod val="75000"/>
                  <a:lumOff val="25000"/>
                </a:schemeClr>
              </a:solidFill>
              <a:latin typeface="Source Sans Pro Light"/>
              <a:ea typeface="Source Sans Pro Light"/>
              <a:cs typeface="Source Sans Pro Light"/>
            </a:endParaRPr>
          </a:p>
          <a:p>
            <a:pPr marL="0" indent="0">
              <a:spcBef>
                <a:spcPts val="0"/>
              </a:spcBef>
              <a:buNone/>
              <a:defRPr/>
            </a:pPr>
            <a:endParaRPr lang="en-JM" sz="1200" dirty="0" smtClean="0">
              <a:solidFill>
                <a:schemeClr val="tx1">
                  <a:lumMod val="75000"/>
                  <a:lumOff val="25000"/>
                </a:schemeClr>
              </a:solidFill>
              <a:latin typeface="Source Sans Pro Light"/>
              <a:ea typeface="Source Sans Pro Light"/>
              <a:cs typeface="Source Sans Pro Light"/>
            </a:endParaRPr>
          </a:p>
        </p:txBody>
      </p:sp>
      <p:sp>
        <p:nvSpPr>
          <p:cNvPr id="8" name="Oval 7"/>
          <p:cNvSpPr/>
          <p:nvPr/>
        </p:nvSpPr>
        <p:spPr>
          <a:xfrm>
            <a:off x="519109" y="1900240"/>
            <a:ext cx="457200" cy="457200"/>
          </a:xfrm>
          <a:prstGeom prst="ellipse">
            <a:avLst/>
          </a:prstGeom>
          <a:solidFill>
            <a:srgbClr val="C4C4C4"/>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latin typeface="Source Sans Pro Light"/>
                <a:cs typeface="Source Sans Pro Light"/>
              </a:rPr>
              <a:t>01</a:t>
            </a:r>
            <a:endParaRPr lang="en-US" sz="1100" dirty="0">
              <a:latin typeface="Source Sans Pro Light"/>
              <a:cs typeface="Source Sans Pro Light"/>
            </a:endParaRPr>
          </a:p>
        </p:txBody>
      </p:sp>
      <p:sp>
        <p:nvSpPr>
          <p:cNvPr id="10" name="Text Placeholder 5"/>
          <p:cNvSpPr txBox="1">
            <a:spLocks/>
          </p:cNvSpPr>
          <p:nvPr/>
        </p:nvSpPr>
        <p:spPr>
          <a:xfrm>
            <a:off x="1219200" y="2800349"/>
            <a:ext cx="6705600" cy="761999"/>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1800" kern="1200">
                <a:solidFill>
                  <a:srgbClr val="576A7F"/>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rgbClr val="576A7F"/>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rgbClr val="576A7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rgbClr val="576A7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rgbClr val="576A7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defRPr/>
            </a:pPr>
            <a:r>
              <a:rPr lang="en-JM" sz="1200" dirty="0" smtClean="0">
                <a:solidFill>
                  <a:schemeClr val="tx1">
                    <a:lumMod val="75000"/>
                    <a:lumOff val="25000"/>
                  </a:schemeClr>
                </a:solidFill>
                <a:latin typeface="Source Sans Pro"/>
                <a:ea typeface="Source Sans Pro Light"/>
                <a:cs typeface="Source Sans Pro"/>
              </a:rPr>
              <a:t>Two:  </a:t>
            </a:r>
          </a:p>
          <a:p>
            <a:pPr marL="0" indent="0">
              <a:spcBef>
                <a:spcPts val="0"/>
              </a:spcBef>
              <a:buNone/>
              <a:defRPr/>
            </a:pPr>
            <a:r>
              <a:rPr lang="en-JM" sz="1200" dirty="0" smtClean="0">
                <a:solidFill>
                  <a:schemeClr val="tx1">
                    <a:lumMod val="75000"/>
                    <a:lumOff val="25000"/>
                  </a:schemeClr>
                </a:solidFill>
                <a:latin typeface="Source Sans Pro Light"/>
                <a:ea typeface="Source Sans Pro Light"/>
                <a:cs typeface="Source Sans Pro Light"/>
              </a:rPr>
              <a:t>Aenean ac elit a felis pharetra Met adipiscing. Nam tincidunt enim sit Amet Gravida nunc vel Fringilla elit. Duis dui arcu, amet scelerisque nec dictum ac conse eu elit. Donec tincidunt enim sit amet consequat</a:t>
            </a:r>
          </a:p>
          <a:p>
            <a:pPr marL="0" indent="0">
              <a:spcBef>
                <a:spcPts val="0"/>
              </a:spcBef>
              <a:buNone/>
              <a:defRPr/>
            </a:pPr>
            <a:endParaRPr lang="en-JM" sz="1200" dirty="0" smtClean="0">
              <a:solidFill>
                <a:schemeClr val="tx1">
                  <a:lumMod val="75000"/>
                  <a:lumOff val="25000"/>
                </a:schemeClr>
              </a:solidFill>
              <a:latin typeface="Source Sans Pro Light"/>
              <a:ea typeface="Source Sans Pro Light"/>
              <a:cs typeface="Source Sans Pro Light"/>
            </a:endParaRPr>
          </a:p>
          <a:p>
            <a:pPr marL="0" indent="0">
              <a:spcBef>
                <a:spcPts val="0"/>
              </a:spcBef>
              <a:buNone/>
              <a:defRPr/>
            </a:pPr>
            <a:endParaRPr lang="en-JM" sz="1200" dirty="0" smtClean="0">
              <a:solidFill>
                <a:schemeClr val="tx1">
                  <a:lumMod val="75000"/>
                  <a:lumOff val="25000"/>
                </a:schemeClr>
              </a:solidFill>
              <a:latin typeface="Source Sans Pro Light"/>
              <a:ea typeface="Source Sans Pro Light"/>
              <a:cs typeface="Source Sans Pro Light"/>
            </a:endParaRPr>
          </a:p>
        </p:txBody>
      </p:sp>
      <p:sp>
        <p:nvSpPr>
          <p:cNvPr id="11" name="Text Placeholder 5"/>
          <p:cNvSpPr txBox="1">
            <a:spLocks/>
          </p:cNvSpPr>
          <p:nvPr/>
        </p:nvSpPr>
        <p:spPr>
          <a:xfrm>
            <a:off x="1219200" y="3714749"/>
            <a:ext cx="6705600" cy="761999"/>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1800" kern="1200">
                <a:solidFill>
                  <a:srgbClr val="576A7F"/>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rgbClr val="576A7F"/>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rgbClr val="576A7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rgbClr val="576A7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rgbClr val="576A7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defRPr/>
            </a:pPr>
            <a:r>
              <a:rPr lang="en-JM" sz="1200" dirty="0" smtClean="0">
                <a:solidFill>
                  <a:schemeClr val="tx1">
                    <a:lumMod val="75000"/>
                    <a:lumOff val="25000"/>
                  </a:schemeClr>
                </a:solidFill>
                <a:latin typeface="Source Sans Pro"/>
                <a:ea typeface="Source Sans Pro Light"/>
                <a:cs typeface="Source Sans Pro"/>
              </a:rPr>
              <a:t>Three:  </a:t>
            </a:r>
          </a:p>
          <a:p>
            <a:pPr marL="0" indent="0">
              <a:spcBef>
                <a:spcPts val="0"/>
              </a:spcBef>
              <a:buNone/>
              <a:defRPr/>
            </a:pPr>
            <a:r>
              <a:rPr lang="en-JM" sz="1200" dirty="0" smtClean="0">
                <a:solidFill>
                  <a:schemeClr val="tx1">
                    <a:lumMod val="75000"/>
                    <a:lumOff val="25000"/>
                  </a:schemeClr>
                </a:solidFill>
                <a:latin typeface="Source Sans Pro Light"/>
                <a:ea typeface="Source Sans Pro Light"/>
                <a:cs typeface="Source Sans Pro Light"/>
              </a:rPr>
              <a:t>Aenean ac elit a felis pharetra Met adipiscing. Nam tincidunt enim sit Amet Gravida nunc vel Fringilla elit. Duis dui arcu, amet scelerisque nec dictum ac conse eu elit. Donec tincidunt enim sit amet consequat</a:t>
            </a:r>
          </a:p>
          <a:p>
            <a:pPr marL="0" indent="0">
              <a:spcBef>
                <a:spcPts val="0"/>
              </a:spcBef>
              <a:buNone/>
              <a:defRPr/>
            </a:pPr>
            <a:endParaRPr lang="en-JM" sz="1200" dirty="0" smtClean="0">
              <a:solidFill>
                <a:schemeClr val="tx1">
                  <a:lumMod val="75000"/>
                  <a:lumOff val="25000"/>
                </a:schemeClr>
              </a:solidFill>
              <a:latin typeface="Source Sans Pro Light"/>
              <a:ea typeface="Source Sans Pro Light"/>
              <a:cs typeface="Source Sans Pro Light"/>
            </a:endParaRPr>
          </a:p>
          <a:p>
            <a:pPr marL="0" indent="0">
              <a:spcBef>
                <a:spcPts val="0"/>
              </a:spcBef>
              <a:buNone/>
              <a:defRPr/>
            </a:pPr>
            <a:endParaRPr lang="en-JM" sz="1200" dirty="0" smtClean="0">
              <a:solidFill>
                <a:schemeClr val="tx1">
                  <a:lumMod val="75000"/>
                  <a:lumOff val="25000"/>
                </a:schemeClr>
              </a:solidFill>
              <a:latin typeface="Source Sans Pro Light"/>
              <a:ea typeface="Source Sans Pro Light"/>
              <a:cs typeface="Source Sans Pro Light"/>
            </a:endParaRPr>
          </a:p>
        </p:txBody>
      </p:sp>
      <p:sp>
        <p:nvSpPr>
          <p:cNvPr id="15" name="Arc 14"/>
          <p:cNvSpPr/>
          <p:nvPr/>
        </p:nvSpPr>
        <p:spPr>
          <a:xfrm rot="1113287">
            <a:off x="495710" y="1876841"/>
            <a:ext cx="503999" cy="503999"/>
          </a:xfrm>
          <a:prstGeom prst="arc">
            <a:avLst>
              <a:gd name="adj1" fmla="val 15826233"/>
              <a:gd name="adj2" fmla="val 4501929"/>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Oval 15"/>
          <p:cNvSpPr/>
          <p:nvPr/>
        </p:nvSpPr>
        <p:spPr>
          <a:xfrm>
            <a:off x="519109" y="2890840"/>
            <a:ext cx="457200" cy="457200"/>
          </a:xfrm>
          <a:prstGeom prst="ellipse">
            <a:avLst/>
          </a:prstGeom>
          <a:solidFill>
            <a:srgbClr val="136DE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latin typeface="Source Sans Pro Light"/>
                <a:cs typeface="Source Sans Pro Light"/>
              </a:rPr>
              <a:t>02</a:t>
            </a:r>
            <a:endParaRPr lang="en-US" sz="1100" dirty="0">
              <a:latin typeface="Source Sans Pro Light"/>
              <a:cs typeface="Source Sans Pro Light"/>
            </a:endParaRPr>
          </a:p>
        </p:txBody>
      </p:sp>
      <p:sp>
        <p:nvSpPr>
          <p:cNvPr id="20" name="Arc 19"/>
          <p:cNvSpPr/>
          <p:nvPr/>
        </p:nvSpPr>
        <p:spPr>
          <a:xfrm rot="1113287">
            <a:off x="495710" y="2867441"/>
            <a:ext cx="503999" cy="503999"/>
          </a:xfrm>
          <a:prstGeom prst="arc">
            <a:avLst>
              <a:gd name="adj1" fmla="val 15826233"/>
              <a:gd name="adj2" fmla="val 4501929"/>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Oval 20"/>
          <p:cNvSpPr/>
          <p:nvPr/>
        </p:nvSpPr>
        <p:spPr>
          <a:xfrm>
            <a:off x="519109" y="3805239"/>
            <a:ext cx="457200" cy="457200"/>
          </a:xfrm>
          <a:prstGeom prst="ellipse">
            <a:avLst/>
          </a:prstGeom>
          <a:solidFill>
            <a:srgbClr val="139996"/>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latin typeface="Source Sans Pro Light"/>
                <a:cs typeface="Source Sans Pro Light"/>
              </a:rPr>
              <a:t>03</a:t>
            </a:r>
            <a:endParaRPr lang="en-US" sz="1100" dirty="0">
              <a:latin typeface="Source Sans Pro Light"/>
              <a:cs typeface="Source Sans Pro Light"/>
            </a:endParaRPr>
          </a:p>
        </p:txBody>
      </p:sp>
      <p:sp>
        <p:nvSpPr>
          <p:cNvPr id="22" name="Arc 21"/>
          <p:cNvSpPr/>
          <p:nvPr/>
        </p:nvSpPr>
        <p:spPr>
          <a:xfrm rot="1113287">
            <a:off x="495710" y="3781840"/>
            <a:ext cx="503999" cy="503999"/>
          </a:xfrm>
          <a:prstGeom prst="arc">
            <a:avLst>
              <a:gd name="adj1" fmla="val 15826233"/>
              <a:gd name="adj2" fmla="val 4501929"/>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009602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JM" b="0" dirty="0" smtClean="0"/>
              <a:t>HYPOTHESIS</a:t>
            </a:r>
            <a:endParaRPr lang="en-US" b="0" dirty="0"/>
          </a:p>
        </p:txBody>
      </p:sp>
      <p:sp>
        <p:nvSpPr>
          <p:cNvPr id="3" name="Text Placeholder 2"/>
          <p:cNvSpPr>
            <a:spLocks noGrp="1"/>
          </p:cNvSpPr>
          <p:nvPr>
            <p:ph type="body" sz="quarter" idx="23"/>
          </p:nvPr>
        </p:nvSpPr>
        <p:spPr/>
        <p:txBody>
          <a:bodyPr/>
          <a:lstStyle/>
          <a:p>
            <a:r>
              <a:rPr lang="en-JM" b="0" dirty="0" smtClean="0">
                <a:solidFill>
                  <a:schemeClr val="tx1">
                    <a:lumMod val="75000"/>
                    <a:lumOff val="25000"/>
                  </a:schemeClr>
                </a:solidFill>
              </a:rPr>
              <a:t>The idea</a:t>
            </a:r>
            <a:endParaRPr lang="en-US" b="0" dirty="0">
              <a:solidFill>
                <a:schemeClr val="tx1">
                  <a:lumMod val="75000"/>
                  <a:lumOff val="25000"/>
                </a:schemeClr>
              </a:solidFill>
            </a:endParaRPr>
          </a:p>
        </p:txBody>
      </p:sp>
      <p:sp>
        <p:nvSpPr>
          <p:cNvPr id="25" name="Text Placeholder 5"/>
          <p:cNvSpPr txBox="1">
            <a:spLocks/>
          </p:cNvSpPr>
          <p:nvPr/>
        </p:nvSpPr>
        <p:spPr>
          <a:xfrm>
            <a:off x="457200" y="2244725"/>
            <a:ext cx="8229600" cy="1089025"/>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1800"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defRPr/>
            </a:pPr>
            <a:r>
              <a:rPr lang="en-JM" sz="3200" dirty="0" smtClean="0">
                <a:solidFill>
                  <a:schemeClr val="tx1">
                    <a:lumMod val="75000"/>
                    <a:lumOff val="25000"/>
                  </a:schemeClr>
                </a:solidFill>
                <a:latin typeface="Source Sans Pro Light"/>
                <a:ea typeface="Source Sans Pro Light"/>
                <a:cs typeface="Source Sans Pro Light"/>
              </a:rPr>
              <a:t>A clear concise statement of your hypothesis</a:t>
            </a:r>
            <a:endParaRPr lang="en-JM" sz="3200" dirty="0">
              <a:solidFill>
                <a:schemeClr val="tx1">
                  <a:lumMod val="75000"/>
                  <a:lumOff val="25000"/>
                </a:schemeClr>
              </a:solidFill>
              <a:latin typeface="Source Sans Pro Light"/>
              <a:cs typeface="Source Sans Pro Light"/>
            </a:endParaRPr>
          </a:p>
        </p:txBody>
      </p:sp>
    </p:spTree>
    <p:extLst>
      <p:ext uri="{BB962C8B-B14F-4D97-AF65-F5344CB8AC3E}">
        <p14:creationId xmlns:p14="http://schemas.microsoft.com/office/powerpoint/2010/main" val="11882595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JM" dirty="0" smtClean="0"/>
              <a:t>PROBLEMS AND METHODS</a:t>
            </a:r>
            <a:endParaRPr lang="en-US" b="0" dirty="0"/>
          </a:p>
        </p:txBody>
      </p:sp>
      <p:sp>
        <p:nvSpPr>
          <p:cNvPr id="3" name="Text Placeholder 2"/>
          <p:cNvSpPr>
            <a:spLocks noGrp="1"/>
          </p:cNvSpPr>
          <p:nvPr>
            <p:ph type="body" sz="quarter" idx="23"/>
          </p:nvPr>
        </p:nvSpPr>
        <p:spPr/>
        <p:txBody>
          <a:bodyPr/>
          <a:lstStyle/>
          <a:p>
            <a:r>
              <a:rPr lang="en-JM" b="0" dirty="0" smtClean="0">
                <a:solidFill>
                  <a:schemeClr val="tx1">
                    <a:lumMod val="75000"/>
                    <a:lumOff val="25000"/>
                  </a:schemeClr>
                </a:solidFill>
              </a:rPr>
              <a:t>How we are thinking about the research</a:t>
            </a:r>
            <a:endParaRPr lang="en-US" b="0" dirty="0">
              <a:solidFill>
                <a:schemeClr val="tx1">
                  <a:lumMod val="75000"/>
                  <a:lumOff val="25000"/>
                </a:schemeClr>
              </a:solidFill>
            </a:endParaRPr>
          </a:p>
        </p:txBody>
      </p:sp>
      <p:sp>
        <p:nvSpPr>
          <p:cNvPr id="25" name="Text Placeholder 5"/>
          <p:cNvSpPr txBox="1">
            <a:spLocks/>
          </p:cNvSpPr>
          <p:nvPr/>
        </p:nvSpPr>
        <p:spPr>
          <a:xfrm>
            <a:off x="457200" y="2016125"/>
            <a:ext cx="2819400" cy="403225"/>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1800"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defRPr/>
            </a:pPr>
            <a:r>
              <a:rPr lang="en-JM" sz="1050" dirty="0" smtClean="0">
                <a:solidFill>
                  <a:schemeClr val="tx1">
                    <a:lumMod val="75000"/>
                    <a:lumOff val="25000"/>
                  </a:schemeClr>
                </a:solidFill>
                <a:latin typeface="Source Sans Pro Light"/>
                <a:ea typeface="Source Sans Pro Light"/>
                <a:cs typeface="Source Sans Pro Light"/>
              </a:rPr>
              <a:t>Consectetur  met adipiscing elit. Aenean ac elit a felis pharetra Met adipiscing. Nam tincidunt enim sit Amet Gravida nunc vel Fringilla</a:t>
            </a:r>
            <a:endParaRPr lang="en-JM" sz="1050" dirty="0">
              <a:solidFill>
                <a:schemeClr val="tx1">
                  <a:lumMod val="75000"/>
                  <a:lumOff val="25000"/>
                </a:schemeClr>
              </a:solidFill>
              <a:latin typeface="Source Sans Pro Light"/>
              <a:cs typeface="Source Sans Pro Light"/>
            </a:endParaRPr>
          </a:p>
        </p:txBody>
      </p:sp>
      <p:sp>
        <p:nvSpPr>
          <p:cNvPr id="26" name="Text Placeholder 6"/>
          <p:cNvSpPr txBox="1">
            <a:spLocks/>
          </p:cNvSpPr>
          <p:nvPr/>
        </p:nvSpPr>
        <p:spPr>
          <a:xfrm>
            <a:off x="457200" y="1809750"/>
            <a:ext cx="2819400" cy="327025"/>
          </a:xfrm>
          <a:prstGeom prst="rect">
            <a:avLst/>
          </a:prstGeom>
        </p:spPr>
        <p:txBody>
          <a:bodyPr/>
          <a:lstStyle>
            <a:lvl1pPr marL="342900" indent="-342900" algn="l" defTabSz="914400" rtl="0" eaLnBrk="1" latinLnBrk="0" hangingPunct="1">
              <a:spcBef>
                <a:spcPct val="20000"/>
              </a:spcBef>
              <a:buFont typeface="Arial" pitchFamily="34" charset="0"/>
              <a:buChar char="•"/>
              <a:defRPr sz="1800"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100" b="1" dirty="0" smtClean="0">
                <a:solidFill>
                  <a:srgbClr val="136DEE"/>
                </a:solidFill>
                <a:latin typeface="Source Sans Pro Light"/>
                <a:ea typeface="Source Sans Pro Light"/>
                <a:cs typeface="Source Sans Pro Light"/>
              </a:rPr>
              <a:t>STRENGTHS</a:t>
            </a:r>
            <a:endParaRPr lang="en-JM" sz="1100" b="1" dirty="0">
              <a:solidFill>
                <a:srgbClr val="136DEE"/>
              </a:solidFill>
              <a:latin typeface="Source Sans Pro Light"/>
              <a:ea typeface="Source Sans Pro Light"/>
              <a:cs typeface="Source Sans Pro Light"/>
            </a:endParaRPr>
          </a:p>
        </p:txBody>
      </p:sp>
      <p:sp>
        <p:nvSpPr>
          <p:cNvPr id="27" name="Text Placeholder 5"/>
          <p:cNvSpPr txBox="1">
            <a:spLocks/>
          </p:cNvSpPr>
          <p:nvPr/>
        </p:nvSpPr>
        <p:spPr>
          <a:xfrm>
            <a:off x="457200" y="3082925"/>
            <a:ext cx="2819400" cy="403225"/>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defRPr/>
            </a:pPr>
            <a:r>
              <a:rPr lang="en-JM" sz="1050" dirty="0" smtClean="0">
                <a:solidFill>
                  <a:schemeClr val="tx1">
                    <a:lumMod val="75000"/>
                    <a:lumOff val="25000"/>
                  </a:schemeClr>
                </a:solidFill>
                <a:latin typeface="Source Sans Pro Light"/>
                <a:ea typeface="Source Sans Pro Light"/>
                <a:cs typeface="Source Sans Pro Light"/>
              </a:rPr>
              <a:t>Consectetur  met adipiscing elit. Aenean ac elit a felis pharetra Met adipiscing. Nam tincidunt enim sit Amet Gravida nunc vel Fringilla</a:t>
            </a:r>
            <a:endParaRPr lang="en-JM" sz="1050" dirty="0">
              <a:solidFill>
                <a:schemeClr val="tx1">
                  <a:lumMod val="75000"/>
                  <a:lumOff val="25000"/>
                </a:schemeClr>
              </a:solidFill>
              <a:latin typeface="Source Sans Pro Light"/>
              <a:cs typeface="Source Sans Pro Light"/>
            </a:endParaRPr>
          </a:p>
        </p:txBody>
      </p:sp>
      <p:sp>
        <p:nvSpPr>
          <p:cNvPr id="29" name="Text Placeholder 6"/>
          <p:cNvSpPr txBox="1">
            <a:spLocks/>
          </p:cNvSpPr>
          <p:nvPr/>
        </p:nvSpPr>
        <p:spPr>
          <a:xfrm>
            <a:off x="457200" y="2854325"/>
            <a:ext cx="2819400" cy="327025"/>
          </a:xfrm>
          <a:prstGeom prst="rect">
            <a:avLst/>
          </a:prstGeom>
        </p:spPr>
        <p:txBody>
          <a:bodyPr vert="horz" lIns="91440" tIns="45720" rIns="91440" bIns="45720" rtlCol="0">
            <a:norm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JM" dirty="0" smtClean="0">
                <a:solidFill>
                  <a:srgbClr val="136DEE"/>
                </a:solidFill>
                <a:latin typeface="Source Sans Pro Light"/>
                <a:ea typeface="Source Sans Pro Light"/>
                <a:cs typeface="Source Sans Pro Light"/>
              </a:rPr>
              <a:t>WEAKNESSES</a:t>
            </a:r>
            <a:endParaRPr lang="en-JM" dirty="0">
              <a:solidFill>
                <a:srgbClr val="136DEE"/>
              </a:solidFill>
              <a:latin typeface="Source Sans Pro Light"/>
              <a:ea typeface="Source Sans Pro Light"/>
              <a:cs typeface="Source Sans Pro Light"/>
            </a:endParaRPr>
          </a:p>
        </p:txBody>
      </p:sp>
      <p:sp>
        <p:nvSpPr>
          <p:cNvPr id="31" name="Text Placeholder 5"/>
          <p:cNvSpPr txBox="1">
            <a:spLocks/>
          </p:cNvSpPr>
          <p:nvPr/>
        </p:nvSpPr>
        <p:spPr>
          <a:xfrm>
            <a:off x="457200" y="4019550"/>
            <a:ext cx="2819400" cy="403225"/>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defRPr/>
            </a:pPr>
            <a:r>
              <a:rPr lang="en-JM" sz="1050" dirty="0" smtClean="0">
                <a:solidFill>
                  <a:schemeClr val="tx1">
                    <a:lumMod val="75000"/>
                    <a:lumOff val="25000"/>
                  </a:schemeClr>
                </a:solidFill>
                <a:latin typeface="Source Sans Pro Light"/>
                <a:ea typeface="Source Sans Pro Light"/>
                <a:cs typeface="Source Sans Pro Light"/>
              </a:rPr>
              <a:t>Consectetur  met adipiscing elit. Aenean ac elit a felis pharetra Met adipiscing. Nam tincidunt enim</a:t>
            </a:r>
            <a:endParaRPr lang="en-JM" sz="1050" dirty="0">
              <a:solidFill>
                <a:schemeClr val="tx1">
                  <a:lumMod val="75000"/>
                  <a:lumOff val="25000"/>
                </a:schemeClr>
              </a:solidFill>
              <a:latin typeface="Source Sans Pro Light"/>
              <a:cs typeface="Source Sans Pro Light"/>
            </a:endParaRPr>
          </a:p>
        </p:txBody>
      </p:sp>
      <p:sp>
        <p:nvSpPr>
          <p:cNvPr id="34" name="Text Placeholder 6"/>
          <p:cNvSpPr txBox="1">
            <a:spLocks/>
          </p:cNvSpPr>
          <p:nvPr/>
        </p:nvSpPr>
        <p:spPr>
          <a:xfrm>
            <a:off x="457200" y="3867150"/>
            <a:ext cx="2819400" cy="327025"/>
          </a:xfrm>
          <a:prstGeom prst="rect">
            <a:avLst/>
          </a:prstGeom>
        </p:spPr>
        <p:txBody>
          <a:bodyPr vert="horz" lIns="91440" tIns="45720" rIns="91440" bIns="45720" rtlCol="0">
            <a:norm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JM" dirty="0" smtClean="0">
                <a:solidFill>
                  <a:srgbClr val="136DEE"/>
                </a:solidFill>
                <a:latin typeface="Source Sans Pro Light"/>
                <a:ea typeface="Source Sans Pro Light"/>
                <a:cs typeface="Source Sans Pro Light"/>
              </a:rPr>
              <a:t>OPPORTUNITIES</a:t>
            </a:r>
            <a:endParaRPr lang="en-JM" dirty="0">
              <a:solidFill>
                <a:srgbClr val="136DEE"/>
              </a:solidFill>
              <a:latin typeface="Source Sans Pro Light"/>
              <a:ea typeface="Source Sans Pro Light"/>
              <a:cs typeface="Source Sans Pro Light"/>
            </a:endParaRPr>
          </a:p>
        </p:txBody>
      </p:sp>
      <p:sp>
        <p:nvSpPr>
          <p:cNvPr id="17" name="Text Placeholder 5"/>
          <p:cNvSpPr txBox="1">
            <a:spLocks/>
          </p:cNvSpPr>
          <p:nvPr/>
        </p:nvSpPr>
        <p:spPr>
          <a:xfrm>
            <a:off x="5486400" y="2016125"/>
            <a:ext cx="2819400" cy="403225"/>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1800"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defRPr/>
            </a:pPr>
            <a:r>
              <a:rPr lang="en-JM" sz="1050" dirty="0" smtClean="0">
                <a:solidFill>
                  <a:schemeClr val="tx1">
                    <a:lumMod val="75000"/>
                    <a:lumOff val="25000"/>
                  </a:schemeClr>
                </a:solidFill>
                <a:latin typeface="Source Sans Pro Light"/>
                <a:ea typeface="Source Sans Pro Light"/>
                <a:cs typeface="Source Sans Pro Light"/>
              </a:rPr>
              <a:t>Consectetur  met adipiscing elit. Aenean ac elit a felis pharetra Met adipiscing. Nam tincidunt enim sit Amet Gravida nunc vel Fringilla</a:t>
            </a:r>
            <a:endParaRPr lang="en-JM" sz="1050" dirty="0">
              <a:solidFill>
                <a:schemeClr val="tx1">
                  <a:lumMod val="75000"/>
                  <a:lumOff val="25000"/>
                </a:schemeClr>
              </a:solidFill>
              <a:latin typeface="Source Sans Pro Light"/>
              <a:cs typeface="Source Sans Pro Light"/>
            </a:endParaRPr>
          </a:p>
        </p:txBody>
      </p:sp>
      <p:sp>
        <p:nvSpPr>
          <p:cNvPr id="18" name="Text Placeholder 6"/>
          <p:cNvSpPr txBox="1">
            <a:spLocks/>
          </p:cNvSpPr>
          <p:nvPr/>
        </p:nvSpPr>
        <p:spPr>
          <a:xfrm>
            <a:off x="5486400" y="1809750"/>
            <a:ext cx="2819400" cy="327025"/>
          </a:xfrm>
          <a:prstGeom prst="rect">
            <a:avLst/>
          </a:prstGeom>
        </p:spPr>
        <p:txBody>
          <a:bodyPr/>
          <a:lstStyle>
            <a:lvl1pPr marL="342900" indent="-342900" algn="l" defTabSz="914400" rtl="0" eaLnBrk="1" latinLnBrk="0" hangingPunct="1">
              <a:spcBef>
                <a:spcPct val="20000"/>
              </a:spcBef>
              <a:buFont typeface="Arial" pitchFamily="34" charset="0"/>
              <a:buChar char="•"/>
              <a:defRPr sz="1800"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100" b="1" dirty="0" smtClean="0">
                <a:solidFill>
                  <a:srgbClr val="136DEE"/>
                </a:solidFill>
                <a:latin typeface="Source Sans Pro Light"/>
                <a:ea typeface="Source Sans Pro Light"/>
                <a:cs typeface="Source Sans Pro Light"/>
              </a:rPr>
              <a:t>STRENGTHS</a:t>
            </a:r>
            <a:endParaRPr lang="en-JM" sz="1100" b="1" dirty="0">
              <a:solidFill>
                <a:srgbClr val="136DEE"/>
              </a:solidFill>
              <a:latin typeface="Source Sans Pro Light"/>
              <a:ea typeface="Source Sans Pro Light"/>
              <a:cs typeface="Source Sans Pro Light"/>
            </a:endParaRPr>
          </a:p>
        </p:txBody>
      </p:sp>
      <p:sp>
        <p:nvSpPr>
          <p:cNvPr id="19" name="Text Placeholder 5"/>
          <p:cNvSpPr txBox="1">
            <a:spLocks/>
          </p:cNvSpPr>
          <p:nvPr/>
        </p:nvSpPr>
        <p:spPr>
          <a:xfrm>
            <a:off x="5486400" y="3082925"/>
            <a:ext cx="2819400" cy="403225"/>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defRPr/>
            </a:pPr>
            <a:r>
              <a:rPr lang="en-JM" sz="1050" dirty="0" smtClean="0">
                <a:solidFill>
                  <a:schemeClr val="tx1">
                    <a:lumMod val="75000"/>
                    <a:lumOff val="25000"/>
                  </a:schemeClr>
                </a:solidFill>
                <a:latin typeface="Source Sans Pro Light"/>
                <a:ea typeface="Source Sans Pro Light"/>
                <a:cs typeface="Source Sans Pro Light"/>
              </a:rPr>
              <a:t>Consectetur  met adipiscing elit. Aenean ac elit a felis pharetra Met adipiscing. Nam tincidunt enim sit Amet Gravida nunc vel Fringilla</a:t>
            </a:r>
            <a:endParaRPr lang="en-JM" sz="1050" dirty="0">
              <a:solidFill>
                <a:schemeClr val="tx1">
                  <a:lumMod val="75000"/>
                  <a:lumOff val="25000"/>
                </a:schemeClr>
              </a:solidFill>
              <a:latin typeface="Source Sans Pro Light"/>
              <a:cs typeface="Source Sans Pro Light"/>
            </a:endParaRPr>
          </a:p>
        </p:txBody>
      </p:sp>
      <p:sp>
        <p:nvSpPr>
          <p:cNvPr id="20" name="Text Placeholder 6"/>
          <p:cNvSpPr txBox="1">
            <a:spLocks/>
          </p:cNvSpPr>
          <p:nvPr/>
        </p:nvSpPr>
        <p:spPr>
          <a:xfrm>
            <a:off x="5486400" y="2854325"/>
            <a:ext cx="2819400" cy="327025"/>
          </a:xfrm>
          <a:prstGeom prst="rect">
            <a:avLst/>
          </a:prstGeom>
        </p:spPr>
        <p:txBody>
          <a:bodyPr vert="horz" lIns="91440" tIns="45720" rIns="91440" bIns="45720" rtlCol="0">
            <a:norm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JM" dirty="0" smtClean="0">
                <a:solidFill>
                  <a:srgbClr val="136DEE"/>
                </a:solidFill>
                <a:latin typeface="Source Sans Pro Light"/>
                <a:ea typeface="Source Sans Pro Light"/>
                <a:cs typeface="Source Sans Pro Light"/>
              </a:rPr>
              <a:t>WEAKNESSES</a:t>
            </a:r>
            <a:endParaRPr lang="en-JM" dirty="0">
              <a:solidFill>
                <a:srgbClr val="136DEE"/>
              </a:solidFill>
              <a:latin typeface="Source Sans Pro Light"/>
              <a:ea typeface="Source Sans Pro Light"/>
              <a:cs typeface="Source Sans Pro Light"/>
            </a:endParaRPr>
          </a:p>
        </p:txBody>
      </p:sp>
      <p:sp>
        <p:nvSpPr>
          <p:cNvPr id="21" name="Text Placeholder 5"/>
          <p:cNvSpPr txBox="1">
            <a:spLocks/>
          </p:cNvSpPr>
          <p:nvPr/>
        </p:nvSpPr>
        <p:spPr>
          <a:xfrm>
            <a:off x="5486400" y="4019550"/>
            <a:ext cx="2819400" cy="403225"/>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defRPr/>
            </a:pPr>
            <a:r>
              <a:rPr lang="en-JM" sz="1050" dirty="0" smtClean="0">
                <a:solidFill>
                  <a:schemeClr val="tx1">
                    <a:lumMod val="75000"/>
                    <a:lumOff val="25000"/>
                  </a:schemeClr>
                </a:solidFill>
                <a:latin typeface="Source Sans Pro Light"/>
                <a:ea typeface="Source Sans Pro Light"/>
                <a:cs typeface="Source Sans Pro Light"/>
              </a:rPr>
              <a:t>Consectetur  met adipiscing elit. Aenean ac elit a felis pharetra Met adipiscing. Nam tincidunt enim</a:t>
            </a:r>
            <a:endParaRPr lang="en-JM" sz="1050" dirty="0">
              <a:solidFill>
                <a:schemeClr val="tx1">
                  <a:lumMod val="75000"/>
                  <a:lumOff val="25000"/>
                </a:schemeClr>
              </a:solidFill>
              <a:latin typeface="Source Sans Pro Light"/>
              <a:cs typeface="Source Sans Pro Light"/>
            </a:endParaRPr>
          </a:p>
        </p:txBody>
      </p:sp>
      <p:sp>
        <p:nvSpPr>
          <p:cNvPr id="22" name="Text Placeholder 6"/>
          <p:cNvSpPr txBox="1">
            <a:spLocks/>
          </p:cNvSpPr>
          <p:nvPr/>
        </p:nvSpPr>
        <p:spPr>
          <a:xfrm>
            <a:off x="5486400" y="3867150"/>
            <a:ext cx="2819400" cy="327025"/>
          </a:xfrm>
          <a:prstGeom prst="rect">
            <a:avLst/>
          </a:prstGeom>
        </p:spPr>
        <p:txBody>
          <a:bodyPr vert="horz" lIns="91440" tIns="45720" rIns="91440" bIns="45720" rtlCol="0">
            <a:norm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JM" dirty="0" smtClean="0">
                <a:solidFill>
                  <a:srgbClr val="136DEE"/>
                </a:solidFill>
                <a:latin typeface="Source Sans Pro Light"/>
                <a:ea typeface="Source Sans Pro Light"/>
                <a:cs typeface="Source Sans Pro Light"/>
              </a:rPr>
              <a:t>OPPORTUNITIES</a:t>
            </a:r>
            <a:endParaRPr lang="en-JM" dirty="0">
              <a:solidFill>
                <a:srgbClr val="136DEE"/>
              </a:solidFill>
              <a:latin typeface="Source Sans Pro Light"/>
              <a:ea typeface="Source Sans Pro Light"/>
              <a:cs typeface="Source Sans Pro Light"/>
            </a:endParaRPr>
          </a:p>
        </p:txBody>
      </p:sp>
    </p:spTree>
    <p:extLst>
      <p:ext uri="{BB962C8B-B14F-4D97-AF65-F5344CB8AC3E}">
        <p14:creationId xmlns:p14="http://schemas.microsoft.com/office/powerpoint/2010/main" val="15442912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JM" b="0" dirty="0" smtClean="0"/>
              <a:t>A TIMELINE OF THE RESEARCH PROJECT</a:t>
            </a:r>
            <a:endParaRPr lang="en-US" dirty="0"/>
          </a:p>
        </p:txBody>
      </p:sp>
      <p:sp>
        <p:nvSpPr>
          <p:cNvPr id="31" name="Text Placeholder 5"/>
          <p:cNvSpPr txBox="1">
            <a:spLocks/>
          </p:cNvSpPr>
          <p:nvPr/>
        </p:nvSpPr>
        <p:spPr>
          <a:xfrm>
            <a:off x="2590800" y="2114550"/>
            <a:ext cx="1219200" cy="304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0"/>
              </a:spcBef>
              <a:buNone/>
            </a:pPr>
            <a:r>
              <a:rPr lang="en-JM" sz="1800" dirty="0" smtClean="0">
                <a:solidFill>
                  <a:srgbClr val="136DEE"/>
                </a:solidFill>
                <a:latin typeface="Source Sans Pro Light"/>
              </a:rPr>
              <a:t>Key Step 1</a:t>
            </a:r>
            <a:endParaRPr lang="en-JM" sz="1800" dirty="0">
              <a:solidFill>
                <a:srgbClr val="136DEE"/>
              </a:solidFill>
              <a:latin typeface="Source Sans Pro Light"/>
            </a:endParaRPr>
          </a:p>
        </p:txBody>
      </p:sp>
      <p:cxnSp>
        <p:nvCxnSpPr>
          <p:cNvPr id="32" name="Straight Connector 31"/>
          <p:cNvCxnSpPr/>
          <p:nvPr/>
        </p:nvCxnSpPr>
        <p:spPr>
          <a:xfrm>
            <a:off x="3998400" y="2114550"/>
            <a:ext cx="0" cy="2057400"/>
          </a:xfrm>
          <a:prstGeom prst="line">
            <a:avLst/>
          </a:prstGeom>
          <a:ln w="12700" cap="rnd" cmpd="sng">
            <a:solidFill>
              <a:srgbClr val="136DEE"/>
            </a:solidFill>
            <a:prstDash val="dot"/>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33" name="Text Placeholder 5"/>
          <p:cNvSpPr txBox="1">
            <a:spLocks/>
          </p:cNvSpPr>
          <p:nvPr/>
        </p:nvSpPr>
        <p:spPr>
          <a:xfrm>
            <a:off x="4191000" y="2038350"/>
            <a:ext cx="1828800" cy="457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100" dirty="0" smtClean="0">
                <a:solidFill>
                  <a:srgbClr val="404040"/>
                </a:solidFill>
                <a:latin typeface="Source Sans Pro Light"/>
              </a:rPr>
              <a:t>Lorem ipsum dolor sit amet, consectetur lorem ipsum </a:t>
            </a:r>
            <a:endParaRPr lang="en-JM" sz="1100" dirty="0">
              <a:solidFill>
                <a:srgbClr val="404040"/>
              </a:solidFill>
              <a:latin typeface="Source Sans Pro Light"/>
            </a:endParaRPr>
          </a:p>
        </p:txBody>
      </p:sp>
      <p:sp>
        <p:nvSpPr>
          <p:cNvPr id="34" name="Text Placeholder 5"/>
          <p:cNvSpPr txBox="1">
            <a:spLocks/>
          </p:cNvSpPr>
          <p:nvPr/>
        </p:nvSpPr>
        <p:spPr>
          <a:xfrm>
            <a:off x="4191000" y="2647950"/>
            <a:ext cx="1828800" cy="457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100" dirty="0" smtClean="0">
                <a:solidFill>
                  <a:srgbClr val="404040"/>
                </a:solidFill>
                <a:latin typeface="Source Sans Pro Light"/>
              </a:rPr>
              <a:t>Lorem ipsum dolor sit amet, consectetur lorem ipsum </a:t>
            </a:r>
            <a:endParaRPr lang="en-JM" sz="1100" dirty="0">
              <a:solidFill>
                <a:srgbClr val="404040"/>
              </a:solidFill>
              <a:latin typeface="Source Sans Pro Light"/>
            </a:endParaRPr>
          </a:p>
        </p:txBody>
      </p:sp>
      <p:sp>
        <p:nvSpPr>
          <p:cNvPr id="35" name="Text Placeholder 5"/>
          <p:cNvSpPr txBox="1">
            <a:spLocks/>
          </p:cNvSpPr>
          <p:nvPr/>
        </p:nvSpPr>
        <p:spPr>
          <a:xfrm>
            <a:off x="4191000" y="3333750"/>
            <a:ext cx="1828800" cy="457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100" dirty="0" smtClean="0">
                <a:solidFill>
                  <a:srgbClr val="404040"/>
                </a:solidFill>
                <a:latin typeface="Source Sans Pro Light"/>
              </a:rPr>
              <a:t>Lorem ipsum dolor sit amet, consectetur lorem ipsum </a:t>
            </a:r>
            <a:endParaRPr lang="en-JM" sz="1100" dirty="0">
              <a:solidFill>
                <a:srgbClr val="404040"/>
              </a:solidFill>
              <a:latin typeface="Source Sans Pro Light"/>
            </a:endParaRPr>
          </a:p>
        </p:txBody>
      </p:sp>
      <p:sp>
        <p:nvSpPr>
          <p:cNvPr id="36" name="Text Placeholder 5"/>
          <p:cNvSpPr txBox="1">
            <a:spLocks/>
          </p:cNvSpPr>
          <p:nvPr/>
        </p:nvSpPr>
        <p:spPr>
          <a:xfrm>
            <a:off x="4191000" y="3867150"/>
            <a:ext cx="1828800" cy="457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100" dirty="0" smtClean="0">
                <a:solidFill>
                  <a:srgbClr val="404040"/>
                </a:solidFill>
                <a:latin typeface="Source Sans Pro Light"/>
              </a:rPr>
              <a:t>Lorem ipsum dolor sit amet, consectetur lorem ipsum </a:t>
            </a:r>
            <a:endParaRPr lang="en-JM" sz="1100" dirty="0">
              <a:solidFill>
                <a:srgbClr val="404040"/>
              </a:solidFill>
              <a:latin typeface="Source Sans Pro Light"/>
            </a:endParaRPr>
          </a:p>
        </p:txBody>
      </p:sp>
      <p:sp>
        <p:nvSpPr>
          <p:cNvPr id="37" name="Text Placeholder 5"/>
          <p:cNvSpPr txBox="1">
            <a:spLocks/>
          </p:cNvSpPr>
          <p:nvPr/>
        </p:nvSpPr>
        <p:spPr>
          <a:xfrm>
            <a:off x="2667000" y="2724150"/>
            <a:ext cx="1143000" cy="304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0"/>
              </a:spcBef>
              <a:buNone/>
            </a:pPr>
            <a:r>
              <a:rPr lang="en-JM" sz="1800" dirty="0" smtClean="0">
                <a:solidFill>
                  <a:srgbClr val="136DEE"/>
                </a:solidFill>
                <a:latin typeface="Source Sans Pro Light"/>
              </a:rPr>
              <a:t>Key Step 2</a:t>
            </a:r>
            <a:endParaRPr lang="en-JM" sz="1800" dirty="0">
              <a:solidFill>
                <a:srgbClr val="136DEE"/>
              </a:solidFill>
              <a:latin typeface="Source Sans Pro Light"/>
            </a:endParaRPr>
          </a:p>
        </p:txBody>
      </p:sp>
      <p:sp>
        <p:nvSpPr>
          <p:cNvPr id="40" name="Text Placeholder 5"/>
          <p:cNvSpPr txBox="1">
            <a:spLocks/>
          </p:cNvSpPr>
          <p:nvPr/>
        </p:nvSpPr>
        <p:spPr>
          <a:xfrm>
            <a:off x="2438400" y="3943350"/>
            <a:ext cx="1371600" cy="304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0"/>
              </a:spcBef>
              <a:buNone/>
            </a:pPr>
            <a:r>
              <a:rPr lang="en-JM" sz="1800" dirty="0" smtClean="0">
                <a:solidFill>
                  <a:srgbClr val="136DEE"/>
                </a:solidFill>
                <a:latin typeface="Source Sans Pro Light"/>
              </a:rPr>
              <a:t>Key Step 4</a:t>
            </a:r>
            <a:endParaRPr lang="en-JM" sz="1800" dirty="0">
              <a:solidFill>
                <a:srgbClr val="136DEE"/>
              </a:solidFill>
              <a:latin typeface="Source Sans Pro Light"/>
            </a:endParaRPr>
          </a:p>
        </p:txBody>
      </p:sp>
      <p:sp>
        <p:nvSpPr>
          <p:cNvPr id="41" name="Text Placeholder 5"/>
          <p:cNvSpPr txBox="1">
            <a:spLocks/>
          </p:cNvSpPr>
          <p:nvPr/>
        </p:nvSpPr>
        <p:spPr>
          <a:xfrm>
            <a:off x="2514600" y="3333750"/>
            <a:ext cx="1295400" cy="304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0"/>
              </a:spcBef>
              <a:buNone/>
            </a:pPr>
            <a:r>
              <a:rPr lang="en-JM" sz="1800" dirty="0" smtClean="0">
                <a:solidFill>
                  <a:srgbClr val="136DEE"/>
                </a:solidFill>
                <a:latin typeface="Source Sans Pro Light"/>
              </a:rPr>
              <a:t>Key Step 3</a:t>
            </a:r>
            <a:endParaRPr lang="en-JM" sz="1800" dirty="0">
              <a:solidFill>
                <a:srgbClr val="136DEE"/>
              </a:solidFill>
              <a:latin typeface="Source Sans Pro Light"/>
            </a:endParaRPr>
          </a:p>
        </p:txBody>
      </p:sp>
      <p:sp>
        <p:nvSpPr>
          <p:cNvPr id="42" name="Oval 41"/>
          <p:cNvSpPr>
            <a:spLocks noChangeAspect="1"/>
          </p:cNvSpPr>
          <p:nvPr/>
        </p:nvSpPr>
        <p:spPr>
          <a:xfrm>
            <a:off x="3962400" y="2800350"/>
            <a:ext cx="72000" cy="72000"/>
          </a:xfrm>
          <a:prstGeom prst="ellipse">
            <a:avLst/>
          </a:prstGeom>
          <a:solidFill>
            <a:schemeClr val="bg1">
              <a:lumMod val="95000"/>
            </a:schemeClr>
          </a:solidFill>
          <a:ln w="12700" cmpd="sng">
            <a:solidFill>
              <a:srgbClr val="136DE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424C53"/>
              </a:solidFill>
              <a:latin typeface="Source Sans Pro Light"/>
            </a:endParaRPr>
          </a:p>
        </p:txBody>
      </p:sp>
      <p:cxnSp>
        <p:nvCxnSpPr>
          <p:cNvPr id="44" name="Straight Connector 43"/>
          <p:cNvCxnSpPr/>
          <p:nvPr/>
        </p:nvCxnSpPr>
        <p:spPr>
          <a:xfrm flipH="1">
            <a:off x="2133600" y="2266950"/>
            <a:ext cx="457200" cy="0"/>
          </a:xfrm>
          <a:prstGeom prst="line">
            <a:avLst/>
          </a:prstGeom>
          <a:ln w="9525" cmpd="sng">
            <a:solidFill>
              <a:schemeClr val="tx1">
                <a:lumMod val="75000"/>
                <a:lumOff val="2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5" name="Title 1"/>
          <p:cNvSpPr txBox="1">
            <a:spLocks/>
          </p:cNvSpPr>
          <p:nvPr/>
        </p:nvSpPr>
        <p:spPr>
          <a:xfrm>
            <a:off x="762000" y="3257550"/>
            <a:ext cx="1524000" cy="762000"/>
          </a:xfrm>
          <a:prstGeom prst="rect">
            <a:avLst/>
          </a:prstGeom>
          <a:solidFill>
            <a:srgbClr val="139996"/>
          </a:solidFill>
          <a:ln w="3175" cmpd="sng">
            <a:noFill/>
          </a:ln>
        </p:spPr>
        <p:txBody>
          <a:bodyPr vert="horz" lIns="91440" tIns="45720" rIns="91440" bIns="45720" rtlCol="0" anchor="ctr">
            <a:noAutofit/>
          </a:bodyPr>
          <a:lstStyle>
            <a:lvl1pPr algn="l" defTabSz="914400" rtl="0" eaLnBrk="1" latinLnBrk="0" hangingPunct="1">
              <a:spcBef>
                <a:spcPct val="0"/>
              </a:spcBef>
              <a:buNone/>
              <a:defRPr sz="2800" kern="1200">
                <a:solidFill>
                  <a:schemeClr val="tx1">
                    <a:lumMod val="85000"/>
                    <a:lumOff val="15000"/>
                  </a:schemeClr>
                </a:solidFill>
                <a:latin typeface="Franklin Gothic Book" pitchFamily="34" charset="0"/>
                <a:ea typeface="Open Sans Extrabold" pitchFamily="34" charset="0"/>
                <a:cs typeface="Franklin Gothic Book" pitchFamily="34" charset="0"/>
              </a:defRPr>
            </a:lvl1pPr>
          </a:lstStyle>
          <a:p>
            <a:r>
              <a:rPr lang="en-JM" sz="1100" b="1" dirty="0" smtClean="0">
                <a:solidFill>
                  <a:schemeClr val="bg1"/>
                </a:solidFill>
                <a:latin typeface="Source Sans Pro Light"/>
                <a:ea typeface="Source Sans Pro Light"/>
                <a:cs typeface="Source Sans Pro Light"/>
              </a:rPr>
              <a:t>Anecdote</a:t>
            </a:r>
          </a:p>
          <a:p>
            <a:pPr>
              <a:spcBef>
                <a:spcPts val="0"/>
              </a:spcBef>
            </a:pPr>
            <a:r>
              <a:rPr lang="en-JM" sz="900" dirty="0">
                <a:solidFill>
                  <a:schemeClr val="bg1"/>
                </a:solidFill>
                <a:latin typeface="Source Sans Pro Light"/>
              </a:rPr>
              <a:t>Lorem ipsum dolor sit amet, consectetur lorem ipsum </a:t>
            </a:r>
          </a:p>
        </p:txBody>
      </p:sp>
      <p:cxnSp>
        <p:nvCxnSpPr>
          <p:cNvPr id="46" name="Straight Connector 45"/>
          <p:cNvCxnSpPr/>
          <p:nvPr/>
        </p:nvCxnSpPr>
        <p:spPr>
          <a:xfrm>
            <a:off x="6172200" y="3562350"/>
            <a:ext cx="762000" cy="0"/>
          </a:xfrm>
          <a:prstGeom prst="line">
            <a:avLst/>
          </a:prstGeom>
          <a:ln w="9525" cmpd="sng">
            <a:solidFill>
              <a:srgbClr val="40404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7" name="Title 1"/>
          <p:cNvSpPr txBox="1">
            <a:spLocks/>
          </p:cNvSpPr>
          <p:nvPr/>
        </p:nvSpPr>
        <p:spPr>
          <a:xfrm>
            <a:off x="6553200" y="2343150"/>
            <a:ext cx="1524000" cy="762000"/>
          </a:xfrm>
          <a:prstGeom prst="rect">
            <a:avLst/>
          </a:prstGeom>
          <a:solidFill>
            <a:srgbClr val="136DEE"/>
          </a:solidFill>
          <a:ln w="3175" cmpd="sng">
            <a:noFill/>
          </a:ln>
          <a:effectLst/>
        </p:spPr>
        <p:txBody>
          <a:bodyPr vert="horz" lIns="91440" tIns="45720" rIns="91440" bIns="45720" rtlCol="0" anchor="ctr">
            <a:noAutofit/>
          </a:bodyPr>
          <a:lstStyle>
            <a:lvl1pPr algn="l" defTabSz="914400" rtl="0" eaLnBrk="1" latinLnBrk="0" hangingPunct="1">
              <a:spcBef>
                <a:spcPct val="0"/>
              </a:spcBef>
              <a:buNone/>
              <a:defRPr sz="2800" kern="1200">
                <a:solidFill>
                  <a:schemeClr val="tx1">
                    <a:lumMod val="85000"/>
                    <a:lumOff val="15000"/>
                  </a:schemeClr>
                </a:solidFill>
                <a:latin typeface="Franklin Gothic Book" pitchFamily="34" charset="0"/>
                <a:ea typeface="Open Sans Extrabold" pitchFamily="34" charset="0"/>
                <a:cs typeface="Franklin Gothic Book" pitchFamily="34" charset="0"/>
              </a:defRPr>
            </a:lvl1pPr>
          </a:lstStyle>
          <a:p>
            <a:r>
              <a:rPr lang="en-JM" sz="1100" b="1" dirty="0" smtClean="0">
                <a:solidFill>
                  <a:schemeClr val="bg1"/>
                </a:solidFill>
                <a:latin typeface="Source Sans Pro Light"/>
                <a:ea typeface="Source Sans Pro Light"/>
                <a:cs typeface="Source Sans Pro Light"/>
              </a:rPr>
              <a:t>Anecdote</a:t>
            </a:r>
          </a:p>
          <a:p>
            <a:pPr>
              <a:spcBef>
                <a:spcPts val="0"/>
              </a:spcBef>
            </a:pPr>
            <a:r>
              <a:rPr lang="en-JM" sz="900" dirty="0">
                <a:solidFill>
                  <a:schemeClr val="bg1"/>
                </a:solidFill>
                <a:latin typeface="Source Sans Pro Light"/>
              </a:rPr>
              <a:t>Lorem ipsum dolor sit amet, consectetur lorem ipsum </a:t>
            </a:r>
          </a:p>
        </p:txBody>
      </p:sp>
      <p:sp>
        <p:nvSpPr>
          <p:cNvPr id="48" name="Oval 47"/>
          <p:cNvSpPr>
            <a:spLocks noChangeAspect="1"/>
          </p:cNvSpPr>
          <p:nvPr/>
        </p:nvSpPr>
        <p:spPr>
          <a:xfrm>
            <a:off x="3962400" y="3409950"/>
            <a:ext cx="72000" cy="72000"/>
          </a:xfrm>
          <a:prstGeom prst="ellipse">
            <a:avLst/>
          </a:prstGeom>
          <a:solidFill>
            <a:schemeClr val="bg1">
              <a:lumMod val="95000"/>
            </a:schemeClr>
          </a:solidFill>
          <a:ln w="12700" cmpd="sng">
            <a:solidFill>
              <a:srgbClr val="136DE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424C53"/>
              </a:solidFill>
              <a:latin typeface="Source Sans Pro Light"/>
            </a:endParaRPr>
          </a:p>
        </p:txBody>
      </p:sp>
      <p:sp>
        <p:nvSpPr>
          <p:cNvPr id="21" name="Oval 20"/>
          <p:cNvSpPr>
            <a:spLocks noChangeAspect="1"/>
          </p:cNvSpPr>
          <p:nvPr/>
        </p:nvSpPr>
        <p:spPr>
          <a:xfrm>
            <a:off x="1447800" y="2038350"/>
            <a:ext cx="541800" cy="541800"/>
          </a:xfrm>
          <a:prstGeom prst="ellipse">
            <a:avLst/>
          </a:prstGeom>
          <a:solidFill>
            <a:srgbClr val="136D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l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316" y="2156850"/>
            <a:ext cx="390769" cy="304800"/>
          </a:xfrm>
          <a:prstGeom prst="rect">
            <a:avLst/>
          </a:prstGeom>
        </p:spPr>
      </p:pic>
      <p:sp>
        <p:nvSpPr>
          <p:cNvPr id="23" name="Oval 22"/>
          <p:cNvSpPr>
            <a:spLocks noChangeAspect="1"/>
          </p:cNvSpPr>
          <p:nvPr/>
        </p:nvSpPr>
        <p:spPr>
          <a:xfrm>
            <a:off x="7086600" y="3409950"/>
            <a:ext cx="541800" cy="541800"/>
          </a:xfrm>
          <a:prstGeom prst="ellipse">
            <a:avLst/>
          </a:prstGeom>
          <a:solidFill>
            <a:srgbClr val="136D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l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116" y="3528450"/>
            <a:ext cx="390769" cy="304800"/>
          </a:xfrm>
          <a:prstGeom prst="rect">
            <a:avLst/>
          </a:prstGeom>
        </p:spPr>
      </p:pic>
      <p:sp>
        <p:nvSpPr>
          <p:cNvPr id="4" name="Text Placeholder 3"/>
          <p:cNvSpPr>
            <a:spLocks noGrp="1"/>
          </p:cNvSpPr>
          <p:nvPr>
            <p:ph type="body" sz="quarter" idx="23"/>
          </p:nvPr>
        </p:nvSpPr>
        <p:spPr/>
        <p:txBody>
          <a:bodyPr/>
          <a:lstStyle/>
          <a:p>
            <a:r>
              <a:rPr lang="en-US" dirty="0" smtClean="0"/>
              <a:t>What happened when</a:t>
            </a:r>
            <a:endParaRPr lang="en-US" dirty="0"/>
          </a:p>
        </p:txBody>
      </p:sp>
    </p:spTree>
    <p:extLst>
      <p:ext uri="{BB962C8B-B14F-4D97-AF65-F5344CB8AC3E}">
        <p14:creationId xmlns:p14="http://schemas.microsoft.com/office/powerpoint/2010/main" val="41921735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JM" b="0" dirty="0" smtClean="0"/>
              <a:t>CHARTS &amp; ANALYSIS</a:t>
            </a:r>
            <a:endParaRPr lang="en-US" b="0" dirty="0"/>
          </a:p>
        </p:txBody>
      </p:sp>
      <p:graphicFrame>
        <p:nvGraphicFramePr>
          <p:cNvPr id="25" name="Chart 24"/>
          <p:cNvGraphicFramePr/>
          <p:nvPr>
            <p:extLst>
              <p:ext uri="{D42A27DB-BD31-4B8C-83A1-F6EECF244321}">
                <p14:modId xmlns:p14="http://schemas.microsoft.com/office/powerpoint/2010/main" val="497706936"/>
              </p:ext>
            </p:extLst>
          </p:nvPr>
        </p:nvGraphicFramePr>
        <p:xfrm>
          <a:off x="533400" y="1809750"/>
          <a:ext cx="5257800" cy="2774469"/>
        </p:xfrm>
        <a:graphic>
          <a:graphicData uri="http://schemas.openxmlformats.org/drawingml/2006/chart">
            <c:chart xmlns:c="http://schemas.openxmlformats.org/drawingml/2006/chart" xmlns:r="http://schemas.openxmlformats.org/officeDocument/2006/relationships" r:id="rId2"/>
          </a:graphicData>
        </a:graphic>
      </p:graphicFrame>
      <p:sp>
        <p:nvSpPr>
          <p:cNvPr id="38" name="Text Placeholder 5"/>
          <p:cNvSpPr txBox="1">
            <a:spLocks/>
          </p:cNvSpPr>
          <p:nvPr/>
        </p:nvSpPr>
        <p:spPr>
          <a:xfrm>
            <a:off x="6096000" y="4095750"/>
            <a:ext cx="1676400" cy="457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dirty="0" smtClean="0">
                <a:solidFill>
                  <a:srgbClr val="136DEE"/>
                </a:solidFill>
                <a:latin typeface="Source Sans Pro Light"/>
                <a:cs typeface="Source Sans Pro Light"/>
              </a:rPr>
              <a:t>Point 4</a:t>
            </a:r>
            <a:endParaRPr lang="en-JM" sz="1200" dirty="0">
              <a:solidFill>
                <a:srgbClr val="136DEE"/>
              </a:solidFill>
              <a:latin typeface="Source Sans Pro Light"/>
              <a:cs typeface="Source Sans Pro Light"/>
            </a:endParaRPr>
          </a:p>
        </p:txBody>
      </p:sp>
      <p:sp>
        <p:nvSpPr>
          <p:cNvPr id="39" name="Text Placeholder 5"/>
          <p:cNvSpPr txBox="1">
            <a:spLocks/>
          </p:cNvSpPr>
          <p:nvPr/>
        </p:nvSpPr>
        <p:spPr>
          <a:xfrm>
            <a:off x="6096000" y="3409950"/>
            <a:ext cx="1676400" cy="457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dirty="0" smtClean="0">
                <a:solidFill>
                  <a:srgbClr val="404040"/>
                </a:solidFill>
                <a:latin typeface="Source Sans Pro Light"/>
                <a:cs typeface="Source Sans Pro Light"/>
              </a:rPr>
              <a:t>Point 3</a:t>
            </a:r>
            <a:endParaRPr lang="en-JM" sz="1200" dirty="0">
              <a:solidFill>
                <a:srgbClr val="404040"/>
              </a:solidFill>
              <a:latin typeface="Source Sans Pro Light"/>
              <a:cs typeface="Source Sans Pro Light"/>
            </a:endParaRPr>
          </a:p>
        </p:txBody>
      </p:sp>
      <p:sp>
        <p:nvSpPr>
          <p:cNvPr id="40" name="Text Placeholder 5"/>
          <p:cNvSpPr txBox="1">
            <a:spLocks/>
          </p:cNvSpPr>
          <p:nvPr/>
        </p:nvSpPr>
        <p:spPr>
          <a:xfrm>
            <a:off x="6096000" y="2800350"/>
            <a:ext cx="1676400" cy="457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dirty="0" smtClean="0">
                <a:solidFill>
                  <a:srgbClr val="136DEE"/>
                </a:solidFill>
                <a:latin typeface="Source Sans Pro Light"/>
                <a:cs typeface="Source Sans Pro Light"/>
              </a:rPr>
              <a:t>Point 2</a:t>
            </a:r>
            <a:endParaRPr lang="en-JM" sz="1200" dirty="0">
              <a:solidFill>
                <a:srgbClr val="136DEE"/>
              </a:solidFill>
              <a:latin typeface="Source Sans Pro Light"/>
              <a:cs typeface="Source Sans Pro Light"/>
            </a:endParaRPr>
          </a:p>
        </p:txBody>
      </p:sp>
      <p:sp>
        <p:nvSpPr>
          <p:cNvPr id="41" name="Text Placeholder 5"/>
          <p:cNvSpPr txBox="1">
            <a:spLocks/>
          </p:cNvSpPr>
          <p:nvPr/>
        </p:nvSpPr>
        <p:spPr>
          <a:xfrm>
            <a:off x="6096000" y="2190750"/>
            <a:ext cx="1676400" cy="457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dirty="0" smtClean="0">
                <a:solidFill>
                  <a:srgbClr val="404040"/>
                </a:solidFill>
                <a:latin typeface="Source Sans Pro Light"/>
                <a:cs typeface="Source Sans Pro Light"/>
              </a:rPr>
              <a:t>Point 1</a:t>
            </a:r>
            <a:endParaRPr lang="en-JM" sz="1200" dirty="0">
              <a:solidFill>
                <a:srgbClr val="404040"/>
              </a:solidFill>
              <a:latin typeface="Source Sans Pro Light"/>
              <a:cs typeface="Source Sans Pro Light"/>
            </a:endParaRPr>
          </a:p>
        </p:txBody>
      </p:sp>
      <p:cxnSp>
        <p:nvCxnSpPr>
          <p:cNvPr id="6" name="Straight Connector 5"/>
          <p:cNvCxnSpPr/>
          <p:nvPr/>
        </p:nvCxnSpPr>
        <p:spPr>
          <a:xfrm>
            <a:off x="3733800" y="2343150"/>
            <a:ext cx="0" cy="1981200"/>
          </a:xfrm>
          <a:prstGeom prst="line">
            <a:avLst/>
          </a:prstGeom>
          <a:ln w="12700" cmpd="sng">
            <a:solidFill>
              <a:schemeClr val="tx1">
                <a:lumMod val="75000"/>
                <a:lumOff val="25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52" name="Rounded Rectangle 51"/>
          <p:cNvSpPr/>
          <p:nvPr/>
        </p:nvSpPr>
        <p:spPr>
          <a:xfrm>
            <a:off x="1752600" y="2343150"/>
            <a:ext cx="541320" cy="517082"/>
          </a:xfrm>
          <a:prstGeom prst="roundRect">
            <a:avLst>
              <a:gd name="adj" fmla="val 50000"/>
            </a:avLst>
          </a:prstGeom>
          <a:solidFill>
            <a:srgbClr val="404040"/>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n>
                <a:solidFill>
                  <a:srgbClr val="0000FF"/>
                </a:solidFill>
              </a:ln>
              <a:latin typeface="Source Sans Pro Light"/>
              <a:cs typeface="Source Sans Pro Light"/>
            </a:endParaRPr>
          </a:p>
        </p:txBody>
      </p:sp>
      <p:sp>
        <p:nvSpPr>
          <p:cNvPr id="7" name="Up Arrow 6"/>
          <p:cNvSpPr/>
          <p:nvPr/>
        </p:nvSpPr>
        <p:spPr>
          <a:xfrm>
            <a:off x="1937535" y="2487391"/>
            <a:ext cx="171450" cy="228600"/>
          </a:xfrm>
          <a:prstGeom prst="up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Source Sans Pro Light"/>
            </a:endParaRPr>
          </a:p>
        </p:txBody>
      </p:sp>
      <p:sp>
        <p:nvSpPr>
          <p:cNvPr id="53" name="Text Placeholder 5"/>
          <p:cNvSpPr txBox="1">
            <a:spLocks/>
          </p:cNvSpPr>
          <p:nvPr/>
        </p:nvSpPr>
        <p:spPr>
          <a:xfrm>
            <a:off x="6096000" y="1581150"/>
            <a:ext cx="2514600" cy="457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600" dirty="0" smtClean="0">
                <a:solidFill>
                  <a:srgbClr val="136DEE"/>
                </a:solidFill>
                <a:latin typeface="Source Sans Pro Light"/>
                <a:cs typeface="Source Sans Pro Light"/>
              </a:rPr>
              <a:t>Key Points</a:t>
            </a:r>
          </a:p>
        </p:txBody>
      </p:sp>
      <p:cxnSp>
        <p:nvCxnSpPr>
          <p:cNvPr id="9" name="Straight Connector 8"/>
          <p:cNvCxnSpPr/>
          <p:nvPr/>
        </p:nvCxnSpPr>
        <p:spPr>
          <a:xfrm>
            <a:off x="6172200" y="2724150"/>
            <a:ext cx="1905000" cy="0"/>
          </a:xfrm>
          <a:prstGeom prst="line">
            <a:avLst/>
          </a:prstGeom>
          <a:ln w="9525" cmpd="sng">
            <a:solidFill>
              <a:srgbClr val="B4BEC5"/>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6172200" y="3409950"/>
            <a:ext cx="1905000" cy="0"/>
          </a:xfrm>
          <a:prstGeom prst="line">
            <a:avLst/>
          </a:prstGeom>
          <a:ln w="9525" cmpd="sng">
            <a:solidFill>
              <a:srgbClr val="B4BEC5"/>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6172200" y="4019550"/>
            <a:ext cx="1905000" cy="0"/>
          </a:xfrm>
          <a:prstGeom prst="line">
            <a:avLst/>
          </a:prstGeom>
          <a:ln w="9525" cmpd="sng">
            <a:solidFill>
              <a:srgbClr val="B4BEC5"/>
            </a:solidFill>
          </a:ln>
          <a:effectLst/>
        </p:spPr>
        <p:style>
          <a:lnRef idx="2">
            <a:schemeClr val="accent1"/>
          </a:lnRef>
          <a:fillRef idx="0">
            <a:schemeClr val="accent1"/>
          </a:fillRef>
          <a:effectRef idx="1">
            <a:schemeClr val="accent1"/>
          </a:effectRef>
          <a:fontRef idx="minor">
            <a:schemeClr val="tx1"/>
          </a:fontRef>
        </p:style>
      </p:cxnSp>
      <p:sp>
        <p:nvSpPr>
          <p:cNvPr id="4" name="Text Placeholder 3"/>
          <p:cNvSpPr>
            <a:spLocks noGrp="1"/>
          </p:cNvSpPr>
          <p:nvPr>
            <p:ph type="body" sz="quarter" idx="23"/>
          </p:nvPr>
        </p:nvSpPr>
        <p:spPr/>
        <p:txBody>
          <a:bodyPr/>
          <a:lstStyle/>
          <a:p>
            <a:r>
              <a:rPr lang="en-US" dirty="0" smtClean="0"/>
              <a:t>Visualizing the data</a:t>
            </a:r>
            <a:endParaRPr lang="en-US" dirty="0"/>
          </a:p>
        </p:txBody>
      </p:sp>
    </p:spTree>
    <p:extLst>
      <p:ext uri="{BB962C8B-B14F-4D97-AF65-F5344CB8AC3E}">
        <p14:creationId xmlns:p14="http://schemas.microsoft.com/office/powerpoint/2010/main" val="8935938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648200" y="2190750"/>
            <a:ext cx="3581400" cy="609600"/>
          </a:xfrm>
          <a:prstGeom prst="rect">
            <a:avLst/>
          </a:prstGeom>
          <a:solidFill>
            <a:srgbClr val="139996"/>
          </a:solidFill>
          <a:ln>
            <a:noFill/>
          </a:ln>
          <a:effectLst>
            <a:outerShdw blurRad="47625" sx="89000" sy="89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Source Sans Pro Light"/>
            </a:endParaRPr>
          </a:p>
        </p:txBody>
      </p:sp>
      <p:sp>
        <p:nvSpPr>
          <p:cNvPr id="2" name="Text Placeholder 1"/>
          <p:cNvSpPr>
            <a:spLocks noGrp="1"/>
          </p:cNvSpPr>
          <p:nvPr>
            <p:ph type="body" sz="quarter" idx="47"/>
          </p:nvPr>
        </p:nvSpPr>
        <p:spPr>
          <a:xfrm>
            <a:off x="989964" y="1787525"/>
            <a:ext cx="3048000" cy="403225"/>
          </a:xfrm>
        </p:spPr>
        <p:txBody>
          <a:bodyPr>
            <a:normAutofit fontScale="92500" lnSpcReduction="10000"/>
          </a:bodyPr>
          <a:lstStyle/>
          <a:p>
            <a:r>
              <a:rPr lang="en-JM" dirty="0"/>
              <a:t>Lorem Pellentesque ullamcorper et vehicula sequat. Integer lorem </a:t>
            </a:r>
            <a:r>
              <a:rPr lang="en-JM" dirty="0" smtClean="0"/>
              <a:t>ipsum</a:t>
            </a:r>
            <a:endParaRPr lang="en-JM" dirty="0"/>
          </a:p>
        </p:txBody>
      </p:sp>
      <p:sp>
        <p:nvSpPr>
          <p:cNvPr id="3" name="Text Placeholder 2"/>
          <p:cNvSpPr>
            <a:spLocks noGrp="1"/>
          </p:cNvSpPr>
          <p:nvPr>
            <p:ph type="body" sz="quarter" idx="48"/>
          </p:nvPr>
        </p:nvSpPr>
        <p:spPr>
          <a:xfrm>
            <a:off x="990282" y="2320925"/>
            <a:ext cx="3048000" cy="403225"/>
          </a:xfrm>
        </p:spPr>
        <p:txBody>
          <a:bodyPr>
            <a:normAutofit fontScale="92500" lnSpcReduction="10000"/>
          </a:bodyPr>
          <a:lstStyle/>
          <a:p>
            <a:r>
              <a:rPr lang="en-JM" dirty="0"/>
              <a:t>Elementum lorem sed molestie. </a:t>
            </a:r>
            <a:r>
              <a:rPr lang="en-JM" dirty="0" smtClean="0"/>
              <a:t>Lorem ipsum Pellentesque </a:t>
            </a:r>
            <a:r>
              <a:rPr lang="en-JM" dirty="0"/>
              <a:t>ullamcorpe lorem </a:t>
            </a:r>
            <a:r>
              <a:rPr lang="en-JM" dirty="0" smtClean="0"/>
              <a:t>ipsum</a:t>
            </a:r>
            <a:endParaRPr lang="en-JM" dirty="0"/>
          </a:p>
        </p:txBody>
      </p:sp>
      <p:sp>
        <p:nvSpPr>
          <p:cNvPr id="4" name="Text Placeholder 3"/>
          <p:cNvSpPr>
            <a:spLocks noGrp="1"/>
          </p:cNvSpPr>
          <p:nvPr>
            <p:ph type="body" sz="quarter" idx="49"/>
          </p:nvPr>
        </p:nvSpPr>
        <p:spPr>
          <a:xfrm>
            <a:off x="990600" y="2930525"/>
            <a:ext cx="3048000" cy="403225"/>
          </a:xfrm>
        </p:spPr>
        <p:txBody>
          <a:bodyPr>
            <a:normAutofit fontScale="92500" lnSpcReduction="10000"/>
          </a:bodyPr>
          <a:lstStyle/>
          <a:p>
            <a:r>
              <a:rPr lang="en-JM" dirty="0"/>
              <a:t>Ullamcorper et vehicula sequat. Integer quis augue neque. Sed lorem ipsum </a:t>
            </a:r>
            <a:r>
              <a:rPr lang="en-JM" dirty="0" smtClean="0"/>
              <a:t>dolor</a:t>
            </a:r>
            <a:endParaRPr lang="en-JM" dirty="0"/>
          </a:p>
        </p:txBody>
      </p:sp>
      <p:sp>
        <p:nvSpPr>
          <p:cNvPr id="5" name="Text Placeholder 4"/>
          <p:cNvSpPr>
            <a:spLocks noGrp="1"/>
          </p:cNvSpPr>
          <p:nvPr>
            <p:ph type="body" sz="quarter" idx="50"/>
          </p:nvPr>
        </p:nvSpPr>
        <p:spPr>
          <a:xfrm>
            <a:off x="990600" y="3463925"/>
            <a:ext cx="3048000" cy="403225"/>
          </a:xfrm>
        </p:spPr>
        <p:txBody>
          <a:bodyPr>
            <a:normAutofit fontScale="92500" lnSpcReduction="10000"/>
          </a:bodyPr>
          <a:lstStyle/>
          <a:p>
            <a:r>
              <a:rPr lang="en-JM" dirty="0"/>
              <a:t>Elementum lorem sed molestie. Lorem ipsum Pellentesque ullamcorpe lorem </a:t>
            </a:r>
            <a:r>
              <a:rPr lang="en-JM" dirty="0" smtClean="0"/>
              <a:t>ipsum</a:t>
            </a:r>
            <a:endParaRPr lang="en-JM" dirty="0"/>
          </a:p>
        </p:txBody>
      </p:sp>
      <p:sp>
        <p:nvSpPr>
          <p:cNvPr id="6" name="Text Placeholder 5"/>
          <p:cNvSpPr>
            <a:spLocks noGrp="1"/>
          </p:cNvSpPr>
          <p:nvPr>
            <p:ph type="body" sz="quarter" idx="51"/>
          </p:nvPr>
        </p:nvSpPr>
        <p:spPr>
          <a:xfrm>
            <a:off x="990600" y="3997325"/>
            <a:ext cx="3048000" cy="403225"/>
          </a:xfrm>
        </p:spPr>
        <p:txBody>
          <a:bodyPr>
            <a:normAutofit fontScale="92500" lnSpcReduction="10000"/>
          </a:bodyPr>
          <a:lstStyle/>
          <a:p>
            <a:r>
              <a:rPr lang="en-JM" dirty="0"/>
              <a:t>Ullamcorper et vehicula sequat. Integer quis augue neque. Sed lorem ipsum </a:t>
            </a:r>
            <a:r>
              <a:rPr lang="en-JM" dirty="0" smtClean="0"/>
              <a:t>dolor</a:t>
            </a:r>
            <a:endParaRPr lang="en-JM" dirty="0"/>
          </a:p>
        </p:txBody>
      </p:sp>
      <p:sp>
        <p:nvSpPr>
          <p:cNvPr id="7" name="Text Placeholder 6"/>
          <p:cNvSpPr>
            <a:spLocks noGrp="1"/>
          </p:cNvSpPr>
          <p:nvPr>
            <p:ph type="body" sz="quarter" idx="60"/>
          </p:nvPr>
        </p:nvSpPr>
        <p:spPr>
          <a:xfrm>
            <a:off x="5181282" y="1787525"/>
            <a:ext cx="3048000" cy="403225"/>
          </a:xfrm>
        </p:spPr>
        <p:txBody>
          <a:bodyPr>
            <a:normAutofit fontScale="92500" lnSpcReduction="10000"/>
          </a:bodyPr>
          <a:lstStyle/>
          <a:p>
            <a:r>
              <a:rPr lang="en-JM" dirty="0"/>
              <a:t>Elementum lorem sed molestie. Lorem ipsum Pellentesque ullamcorpe lorem </a:t>
            </a:r>
            <a:r>
              <a:rPr lang="en-JM" dirty="0" smtClean="0"/>
              <a:t>ipsum</a:t>
            </a:r>
            <a:endParaRPr lang="en-JM" dirty="0"/>
          </a:p>
        </p:txBody>
      </p:sp>
      <p:sp>
        <p:nvSpPr>
          <p:cNvPr id="8" name="Text Placeholder 7"/>
          <p:cNvSpPr>
            <a:spLocks noGrp="1"/>
          </p:cNvSpPr>
          <p:nvPr>
            <p:ph type="body" sz="quarter" idx="61"/>
          </p:nvPr>
        </p:nvSpPr>
        <p:spPr>
          <a:xfrm>
            <a:off x="5181600" y="2320925"/>
            <a:ext cx="2971800" cy="403225"/>
          </a:xfrm>
        </p:spPr>
        <p:txBody>
          <a:bodyPr>
            <a:normAutofit fontScale="92500" lnSpcReduction="10000"/>
          </a:bodyPr>
          <a:lstStyle/>
          <a:p>
            <a:r>
              <a:rPr lang="en-JM" dirty="0">
                <a:solidFill>
                  <a:schemeClr val="bg1"/>
                </a:solidFill>
              </a:rPr>
              <a:t>Ullamcorper et vehicula sequat. Integer quis augue neque. Sed lorem ipsum </a:t>
            </a:r>
            <a:r>
              <a:rPr lang="en-JM" dirty="0" smtClean="0">
                <a:solidFill>
                  <a:schemeClr val="bg1"/>
                </a:solidFill>
              </a:rPr>
              <a:t>dolor</a:t>
            </a:r>
            <a:endParaRPr lang="en-JM" dirty="0">
              <a:solidFill>
                <a:schemeClr val="bg1"/>
              </a:solidFill>
            </a:endParaRPr>
          </a:p>
        </p:txBody>
      </p:sp>
      <p:sp>
        <p:nvSpPr>
          <p:cNvPr id="9" name="Text Placeholder 8"/>
          <p:cNvSpPr>
            <a:spLocks noGrp="1"/>
          </p:cNvSpPr>
          <p:nvPr>
            <p:ph type="body" sz="quarter" idx="62"/>
          </p:nvPr>
        </p:nvSpPr>
        <p:spPr>
          <a:xfrm>
            <a:off x="5181600" y="2930525"/>
            <a:ext cx="3048000" cy="403225"/>
          </a:xfrm>
        </p:spPr>
        <p:txBody>
          <a:bodyPr>
            <a:normAutofit fontScale="92500" lnSpcReduction="10000"/>
          </a:bodyPr>
          <a:lstStyle/>
          <a:p>
            <a:r>
              <a:rPr lang="en-JM" dirty="0"/>
              <a:t>Lorem Pellentesque ullamcorper et vehicula sequat. Integer lorem </a:t>
            </a:r>
            <a:r>
              <a:rPr lang="en-JM" dirty="0" smtClean="0"/>
              <a:t>ipsum</a:t>
            </a:r>
            <a:endParaRPr lang="en-JM" dirty="0"/>
          </a:p>
        </p:txBody>
      </p:sp>
      <p:sp>
        <p:nvSpPr>
          <p:cNvPr id="10" name="Text Placeholder 9"/>
          <p:cNvSpPr>
            <a:spLocks noGrp="1"/>
          </p:cNvSpPr>
          <p:nvPr>
            <p:ph type="body" sz="quarter" idx="63"/>
          </p:nvPr>
        </p:nvSpPr>
        <p:spPr>
          <a:xfrm>
            <a:off x="5181600" y="3463925"/>
            <a:ext cx="3048000" cy="403225"/>
          </a:xfrm>
        </p:spPr>
        <p:txBody>
          <a:bodyPr>
            <a:normAutofit fontScale="92500" lnSpcReduction="10000"/>
          </a:bodyPr>
          <a:lstStyle/>
          <a:p>
            <a:r>
              <a:rPr lang="en-JM" dirty="0"/>
              <a:t>Ullamcorper et vehicula sequat. Integer quis augue neque. Sed lorem ipsum </a:t>
            </a:r>
            <a:r>
              <a:rPr lang="en-JM" dirty="0" smtClean="0"/>
              <a:t>dolor</a:t>
            </a:r>
            <a:endParaRPr lang="en-JM" dirty="0"/>
          </a:p>
        </p:txBody>
      </p:sp>
      <p:sp>
        <p:nvSpPr>
          <p:cNvPr id="11" name="Text Placeholder 10"/>
          <p:cNvSpPr>
            <a:spLocks noGrp="1"/>
          </p:cNvSpPr>
          <p:nvPr>
            <p:ph type="body" sz="quarter" idx="64"/>
          </p:nvPr>
        </p:nvSpPr>
        <p:spPr>
          <a:xfrm>
            <a:off x="5181600" y="3997325"/>
            <a:ext cx="3048000" cy="403225"/>
          </a:xfrm>
        </p:spPr>
        <p:txBody>
          <a:bodyPr>
            <a:normAutofit fontScale="92500" lnSpcReduction="10000"/>
          </a:bodyPr>
          <a:lstStyle/>
          <a:p>
            <a:r>
              <a:rPr lang="en-JM" dirty="0"/>
              <a:t>Elementum lorem sed molestie. Lorem ipsum Pellentesque ullamcorpe lorem </a:t>
            </a:r>
            <a:r>
              <a:rPr lang="en-JM" dirty="0" smtClean="0"/>
              <a:t>ipsum</a:t>
            </a:r>
            <a:endParaRPr lang="en-JM" dirty="0"/>
          </a:p>
        </p:txBody>
      </p:sp>
      <p:sp>
        <p:nvSpPr>
          <p:cNvPr id="12" name="Title 11"/>
          <p:cNvSpPr>
            <a:spLocks noGrp="1"/>
          </p:cNvSpPr>
          <p:nvPr>
            <p:ph type="title"/>
          </p:nvPr>
        </p:nvSpPr>
        <p:spPr/>
        <p:txBody>
          <a:bodyPr/>
          <a:lstStyle/>
          <a:p>
            <a:r>
              <a:rPr lang="en-JM" b="0" dirty="0" smtClean="0"/>
              <a:t>PROCEDURE OR PROCESS</a:t>
            </a:r>
            <a:endParaRPr lang="en-US" b="0" dirty="0"/>
          </a:p>
        </p:txBody>
      </p:sp>
      <p:sp>
        <p:nvSpPr>
          <p:cNvPr id="13" name="Text Placeholder 12"/>
          <p:cNvSpPr>
            <a:spLocks noGrp="1"/>
          </p:cNvSpPr>
          <p:nvPr>
            <p:ph type="body" sz="quarter" idx="23"/>
          </p:nvPr>
        </p:nvSpPr>
        <p:spPr/>
        <p:txBody>
          <a:bodyPr/>
          <a:lstStyle/>
          <a:p>
            <a:r>
              <a:rPr lang="en-JM" b="0" dirty="0" smtClean="0">
                <a:solidFill>
                  <a:srgbClr val="424C53"/>
                </a:solidFill>
              </a:rPr>
              <a:t>The steps we followed</a:t>
            </a:r>
            <a:endParaRPr lang="en-US" b="0" dirty="0">
              <a:solidFill>
                <a:srgbClr val="424C53"/>
              </a:solidFill>
            </a:endParaRPr>
          </a:p>
        </p:txBody>
      </p:sp>
      <p:sp>
        <p:nvSpPr>
          <p:cNvPr id="26" name="Rectangle 25"/>
          <p:cNvSpPr/>
          <p:nvPr/>
        </p:nvSpPr>
        <p:spPr>
          <a:xfrm>
            <a:off x="457200" y="1790640"/>
            <a:ext cx="609600" cy="400110"/>
          </a:xfrm>
          <a:prstGeom prst="rect">
            <a:avLst/>
          </a:prstGeom>
        </p:spPr>
        <p:txBody>
          <a:bodyPr wrap="square">
            <a:spAutoFit/>
          </a:bodyPr>
          <a:lstStyle/>
          <a:p>
            <a:pPr algn="ctr"/>
            <a:r>
              <a:rPr lang="en-JM" sz="2000" b="1" dirty="0" smtClean="0">
                <a:solidFill>
                  <a:srgbClr val="136DEE"/>
                </a:solidFill>
                <a:latin typeface="Source Sans Pro Light"/>
                <a:ea typeface="Source Sans Pro Light"/>
                <a:cs typeface="Source Sans Pro Light"/>
              </a:rPr>
              <a:t>01</a:t>
            </a:r>
            <a:endParaRPr lang="en-JM" sz="2000" b="1" dirty="0">
              <a:solidFill>
                <a:srgbClr val="136DEE"/>
              </a:solidFill>
              <a:latin typeface="Source Sans Pro Light"/>
              <a:ea typeface="Source Sans Pro Light"/>
              <a:cs typeface="Source Sans Pro Light"/>
            </a:endParaRPr>
          </a:p>
        </p:txBody>
      </p:sp>
      <p:sp>
        <p:nvSpPr>
          <p:cNvPr id="27" name="Rectangle 26"/>
          <p:cNvSpPr/>
          <p:nvPr/>
        </p:nvSpPr>
        <p:spPr>
          <a:xfrm>
            <a:off x="457200" y="2343150"/>
            <a:ext cx="609600" cy="400110"/>
          </a:xfrm>
          <a:prstGeom prst="rect">
            <a:avLst/>
          </a:prstGeom>
        </p:spPr>
        <p:txBody>
          <a:bodyPr wrap="square">
            <a:spAutoFit/>
          </a:bodyPr>
          <a:lstStyle/>
          <a:p>
            <a:pPr algn="ctr"/>
            <a:r>
              <a:rPr lang="en-JM" sz="2000" b="1" dirty="0" smtClean="0">
                <a:solidFill>
                  <a:srgbClr val="136DEE"/>
                </a:solidFill>
                <a:latin typeface="Source Sans Pro Light"/>
                <a:ea typeface="Source Sans Pro Light"/>
                <a:cs typeface="Source Sans Pro Light"/>
              </a:rPr>
              <a:t>02</a:t>
            </a:r>
            <a:endParaRPr lang="en-JM" sz="2000" b="1" dirty="0">
              <a:solidFill>
                <a:srgbClr val="136DEE"/>
              </a:solidFill>
              <a:latin typeface="Source Sans Pro Light"/>
              <a:ea typeface="Source Sans Pro Light"/>
              <a:cs typeface="Source Sans Pro Light"/>
            </a:endParaRPr>
          </a:p>
        </p:txBody>
      </p:sp>
      <p:sp>
        <p:nvSpPr>
          <p:cNvPr id="28" name="Rectangle 27"/>
          <p:cNvSpPr/>
          <p:nvPr/>
        </p:nvSpPr>
        <p:spPr>
          <a:xfrm>
            <a:off x="457200" y="2952750"/>
            <a:ext cx="609600" cy="400110"/>
          </a:xfrm>
          <a:prstGeom prst="rect">
            <a:avLst/>
          </a:prstGeom>
        </p:spPr>
        <p:txBody>
          <a:bodyPr wrap="square">
            <a:spAutoFit/>
          </a:bodyPr>
          <a:lstStyle/>
          <a:p>
            <a:pPr algn="ctr"/>
            <a:r>
              <a:rPr lang="en-JM" sz="2000" b="1" dirty="0" smtClean="0">
                <a:solidFill>
                  <a:srgbClr val="136DEE"/>
                </a:solidFill>
                <a:latin typeface="Source Sans Pro Light"/>
                <a:ea typeface="Source Sans Pro Light"/>
                <a:cs typeface="Source Sans Pro Light"/>
              </a:rPr>
              <a:t>03</a:t>
            </a:r>
            <a:endParaRPr lang="en-JM" sz="2000" b="1" dirty="0">
              <a:solidFill>
                <a:srgbClr val="136DEE"/>
              </a:solidFill>
              <a:latin typeface="Source Sans Pro Light"/>
              <a:ea typeface="Source Sans Pro Light"/>
              <a:cs typeface="Source Sans Pro Light"/>
            </a:endParaRPr>
          </a:p>
        </p:txBody>
      </p:sp>
      <p:sp>
        <p:nvSpPr>
          <p:cNvPr id="29" name="Rectangle 28"/>
          <p:cNvSpPr/>
          <p:nvPr/>
        </p:nvSpPr>
        <p:spPr>
          <a:xfrm>
            <a:off x="457200" y="3505260"/>
            <a:ext cx="609600" cy="400110"/>
          </a:xfrm>
          <a:prstGeom prst="rect">
            <a:avLst/>
          </a:prstGeom>
        </p:spPr>
        <p:txBody>
          <a:bodyPr wrap="square">
            <a:spAutoFit/>
          </a:bodyPr>
          <a:lstStyle/>
          <a:p>
            <a:pPr algn="ctr"/>
            <a:r>
              <a:rPr lang="en-JM" sz="2000" b="1" dirty="0" smtClean="0">
                <a:solidFill>
                  <a:srgbClr val="136DEE"/>
                </a:solidFill>
                <a:latin typeface="Source Sans Pro Light"/>
                <a:ea typeface="Source Sans Pro Light"/>
                <a:cs typeface="Source Sans Pro Light"/>
              </a:rPr>
              <a:t>04</a:t>
            </a:r>
            <a:endParaRPr lang="en-JM" sz="2000" b="1" dirty="0">
              <a:solidFill>
                <a:srgbClr val="136DEE"/>
              </a:solidFill>
              <a:latin typeface="Source Sans Pro Light"/>
              <a:ea typeface="Source Sans Pro Light"/>
              <a:cs typeface="Source Sans Pro Light"/>
            </a:endParaRPr>
          </a:p>
        </p:txBody>
      </p:sp>
      <p:sp>
        <p:nvSpPr>
          <p:cNvPr id="30" name="Rectangle 29"/>
          <p:cNvSpPr/>
          <p:nvPr/>
        </p:nvSpPr>
        <p:spPr>
          <a:xfrm>
            <a:off x="457200" y="4019550"/>
            <a:ext cx="609600" cy="400110"/>
          </a:xfrm>
          <a:prstGeom prst="rect">
            <a:avLst/>
          </a:prstGeom>
        </p:spPr>
        <p:txBody>
          <a:bodyPr wrap="square">
            <a:spAutoFit/>
          </a:bodyPr>
          <a:lstStyle/>
          <a:p>
            <a:pPr algn="ctr"/>
            <a:r>
              <a:rPr lang="en-JM" sz="2000" b="1" dirty="0" smtClean="0">
                <a:solidFill>
                  <a:srgbClr val="136DEE"/>
                </a:solidFill>
                <a:latin typeface="Source Sans Pro Light"/>
                <a:ea typeface="Source Sans Pro Light"/>
                <a:cs typeface="Source Sans Pro Light"/>
              </a:rPr>
              <a:t>05</a:t>
            </a:r>
            <a:endParaRPr lang="en-JM" sz="2000" b="1" dirty="0">
              <a:solidFill>
                <a:srgbClr val="136DEE"/>
              </a:solidFill>
              <a:latin typeface="Source Sans Pro Light"/>
              <a:ea typeface="Source Sans Pro Light"/>
              <a:cs typeface="Source Sans Pro Light"/>
            </a:endParaRPr>
          </a:p>
        </p:txBody>
      </p:sp>
      <p:sp>
        <p:nvSpPr>
          <p:cNvPr id="31" name="Rectangle 30"/>
          <p:cNvSpPr/>
          <p:nvPr/>
        </p:nvSpPr>
        <p:spPr>
          <a:xfrm>
            <a:off x="4648200" y="1771530"/>
            <a:ext cx="609600" cy="400110"/>
          </a:xfrm>
          <a:prstGeom prst="rect">
            <a:avLst/>
          </a:prstGeom>
        </p:spPr>
        <p:txBody>
          <a:bodyPr wrap="square">
            <a:spAutoFit/>
          </a:bodyPr>
          <a:lstStyle/>
          <a:p>
            <a:pPr algn="ctr"/>
            <a:r>
              <a:rPr lang="en-JM" sz="2000" b="1" dirty="0" smtClean="0">
                <a:solidFill>
                  <a:srgbClr val="136DEE"/>
                </a:solidFill>
                <a:latin typeface="Source Sans Pro Light"/>
                <a:ea typeface="Source Sans Pro Light"/>
                <a:cs typeface="Source Sans Pro Light"/>
              </a:rPr>
              <a:t>06</a:t>
            </a:r>
            <a:endParaRPr lang="en-JM" sz="2000" b="1" dirty="0">
              <a:solidFill>
                <a:srgbClr val="136DEE"/>
              </a:solidFill>
              <a:latin typeface="Source Sans Pro Light"/>
              <a:ea typeface="Source Sans Pro Light"/>
              <a:cs typeface="Source Sans Pro Light"/>
            </a:endParaRPr>
          </a:p>
        </p:txBody>
      </p:sp>
      <p:sp>
        <p:nvSpPr>
          <p:cNvPr id="32" name="Rectangle 31"/>
          <p:cNvSpPr/>
          <p:nvPr/>
        </p:nvSpPr>
        <p:spPr>
          <a:xfrm>
            <a:off x="4648200" y="2324040"/>
            <a:ext cx="609600" cy="400110"/>
          </a:xfrm>
          <a:prstGeom prst="rect">
            <a:avLst/>
          </a:prstGeom>
        </p:spPr>
        <p:txBody>
          <a:bodyPr wrap="square">
            <a:spAutoFit/>
          </a:bodyPr>
          <a:lstStyle/>
          <a:p>
            <a:pPr algn="ctr"/>
            <a:r>
              <a:rPr lang="en-JM" sz="2000" b="1" dirty="0" smtClean="0">
                <a:solidFill>
                  <a:schemeClr val="bg1"/>
                </a:solidFill>
                <a:latin typeface="Source Sans Pro Light"/>
                <a:ea typeface="Source Sans Pro Light"/>
                <a:cs typeface="Source Sans Pro Light"/>
              </a:rPr>
              <a:t>07</a:t>
            </a:r>
            <a:endParaRPr lang="en-JM" sz="2000" b="1" dirty="0">
              <a:solidFill>
                <a:schemeClr val="bg1"/>
              </a:solidFill>
              <a:latin typeface="Source Sans Pro Light"/>
              <a:ea typeface="Source Sans Pro Light"/>
              <a:cs typeface="Source Sans Pro Light"/>
            </a:endParaRPr>
          </a:p>
        </p:txBody>
      </p:sp>
      <p:sp>
        <p:nvSpPr>
          <p:cNvPr id="33" name="Rectangle 32"/>
          <p:cNvSpPr/>
          <p:nvPr/>
        </p:nvSpPr>
        <p:spPr>
          <a:xfrm>
            <a:off x="4648200" y="2933640"/>
            <a:ext cx="609600" cy="400110"/>
          </a:xfrm>
          <a:prstGeom prst="rect">
            <a:avLst/>
          </a:prstGeom>
        </p:spPr>
        <p:txBody>
          <a:bodyPr wrap="square">
            <a:spAutoFit/>
          </a:bodyPr>
          <a:lstStyle/>
          <a:p>
            <a:pPr algn="ctr"/>
            <a:r>
              <a:rPr lang="en-JM" sz="2000" b="1" dirty="0" smtClean="0">
                <a:solidFill>
                  <a:srgbClr val="136DEE"/>
                </a:solidFill>
                <a:latin typeface="Source Sans Pro Light"/>
                <a:ea typeface="Source Sans Pro Light"/>
                <a:cs typeface="Source Sans Pro Light"/>
              </a:rPr>
              <a:t>08</a:t>
            </a:r>
            <a:endParaRPr lang="en-JM" sz="2000" b="1" dirty="0">
              <a:solidFill>
                <a:srgbClr val="136DEE"/>
              </a:solidFill>
              <a:latin typeface="Source Sans Pro Light"/>
              <a:ea typeface="Source Sans Pro Light"/>
              <a:cs typeface="Source Sans Pro Light"/>
            </a:endParaRPr>
          </a:p>
        </p:txBody>
      </p:sp>
      <p:sp>
        <p:nvSpPr>
          <p:cNvPr id="34" name="Rectangle 33"/>
          <p:cNvSpPr/>
          <p:nvPr/>
        </p:nvSpPr>
        <p:spPr>
          <a:xfrm>
            <a:off x="4648200" y="3486150"/>
            <a:ext cx="609600" cy="400110"/>
          </a:xfrm>
          <a:prstGeom prst="rect">
            <a:avLst/>
          </a:prstGeom>
        </p:spPr>
        <p:txBody>
          <a:bodyPr wrap="square">
            <a:spAutoFit/>
          </a:bodyPr>
          <a:lstStyle/>
          <a:p>
            <a:pPr algn="ctr"/>
            <a:r>
              <a:rPr lang="en-JM" sz="2000" b="1" dirty="0" smtClean="0">
                <a:solidFill>
                  <a:srgbClr val="136DEE"/>
                </a:solidFill>
                <a:latin typeface="Source Sans Pro Light"/>
                <a:ea typeface="Source Sans Pro Light"/>
                <a:cs typeface="Source Sans Pro Light"/>
              </a:rPr>
              <a:t>09</a:t>
            </a:r>
            <a:endParaRPr lang="en-JM" sz="2000" b="1" dirty="0">
              <a:solidFill>
                <a:srgbClr val="136DEE"/>
              </a:solidFill>
              <a:latin typeface="Source Sans Pro Light"/>
              <a:ea typeface="Source Sans Pro Light"/>
              <a:cs typeface="Source Sans Pro Light"/>
            </a:endParaRPr>
          </a:p>
        </p:txBody>
      </p:sp>
      <p:sp>
        <p:nvSpPr>
          <p:cNvPr id="35" name="Rectangle 34"/>
          <p:cNvSpPr/>
          <p:nvPr/>
        </p:nvSpPr>
        <p:spPr>
          <a:xfrm>
            <a:off x="4648200" y="4000440"/>
            <a:ext cx="609600" cy="400110"/>
          </a:xfrm>
          <a:prstGeom prst="rect">
            <a:avLst/>
          </a:prstGeom>
        </p:spPr>
        <p:txBody>
          <a:bodyPr wrap="square">
            <a:spAutoFit/>
          </a:bodyPr>
          <a:lstStyle/>
          <a:p>
            <a:pPr algn="ctr"/>
            <a:r>
              <a:rPr lang="en-JM" sz="2000" b="1" dirty="0" smtClean="0">
                <a:solidFill>
                  <a:srgbClr val="136DEE"/>
                </a:solidFill>
                <a:latin typeface="Source Sans Pro Light"/>
                <a:ea typeface="Source Sans Pro Light"/>
                <a:cs typeface="Source Sans Pro Light"/>
              </a:rPr>
              <a:t>10</a:t>
            </a:r>
            <a:endParaRPr lang="en-JM" sz="2000" b="1" dirty="0">
              <a:solidFill>
                <a:srgbClr val="136DEE"/>
              </a:solidFill>
              <a:latin typeface="Source Sans Pro Light"/>
              <a:ea typeface="Source Sans Pro Light"/>
              <a:cs typeface="Source Sans Pro Light"/>
            </a:endParaRPr>
          </a:p>
        </p:txBody>
      </p:sp>
    </p:spTree>
    <p:extLst>
      <p:ext uri="{BB962C8B-B14F-4D97-AF65-F5344CB8AC3E}">
        <p14:creationId xmlns:p14="http://schemas.microsoft.com/office/powerpoint/2010/main" val="13713665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54792</TotalTime>
  <Words>1102</Words>
  <Application>Microsoft Macintosh PowerPoint</Application>
  <PresentationFormat>On-screen Show (16:9)</PresentationFormat>
  <Paragraphs>184</Paragraphs>
  <Slides>18</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Calibri</vt:lpstr>
      <vt:lpstr>Courier New</vt:lpstr>
      <vt:lpstr>Franklin Gothic Book</vt:lpstr>
      <vt:lpstr>Franklin Gothic Medium</vt:lpstr>
      <vt:lpstr>Futura LT Book</vt:lpstr>
      <vt:lpstr>Mission Gothic Regular</vt:lpstr>
      <vt:lpstr>Open Sans</vt:lpstr>
      <vt:lpstr>Open Sans Extrabold</vt:lpstr>
      <vt:lpstr>Sketch Rockwell</vt:lpstr>
      <vt:lpstr>Source Sans Pro</vt:lpstr>
      <vt:lpstr>Source Sans Pro Light</vt:lpstr>
      <vt:lpstr>Arial</vt:lpstr>
      <vt:lpstr>Office Theme</vt:lpstr>
      <vt:lpstr>PowerPoint Presentation</vt:lpstr>
      <vt:lpstr>PowerPoint Presentation</vt:lpstr>
      <vt:lpstr>ISR &amp; INESC-ID</vt:lpstr>
      <vt:lpstr>OUTLINE</vt:lpstr>
      <vt:lpstr>HYPOTHESIS</vt:lpstr>
      <vt:lpstr>PROBLEMS AND METHODS</vt:lpstr>
      <vt:lpstr>A TIMELINE OF THE RESEARCH PROJECT</vt:lpstr>
      <vt:lpstr>CHARTS &amp; ANALYSIS</vt:lpstr>
      <vt:lpstr>PROCEDURE OR PROCESS</vt:lpstr>
      <vt:lpstr>PowerPoint Presentation</vt:lpstr>
      <vt:lpstr>RESULTS COMPARISON</vt:lpstr>
      <vt:lpstr>SOME IMPORTANT NUMBERS</vt:lpstr>
      <vt:lpstr>FIGURE FROM MULTIPLE GRAPHS/COMPARISON</vt:lpstr>
      <vt:lpstr>PowerPoint Presentation</vt:lpstr>
      <vt:lpstr>CONCLUSIONS</vt:lpstr>
      <vt:lpstr>CONCLUSIONS ALTERNATE</vt:lpstr>
      <vt:lpstr>FUTURE RESEARCH</vt:lpstr>
      <vt:lpstr>PowerPoint Presentation</vt:lpstr>
    </vt:vector>
  </TitlesOfParts>
  <Company>LIME</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adrienne.reynolds</dc:creator>
  <cp:lastModifiedBy>Francisco Maria Galamba Ferrari Calisto</cp:lastModifiedBy>
  <cp:revision>815</cp:revision>
  <dcterms:created xsi:type="dcterms:W3CDTF">2013-04-14T18:18:29Z</dcterms:created>
  <dcterms:modified xsi:type="dcterms:W3CDTF">2017-08-17T15:08:08Z</dcterms:modified>
</cp:coreProperties>
</file>